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2"/>
  </p:notesMasterIdLst>
  <p:sldIdLst>
    <p:sldId id="282" r:id="rId2"/>
    <p:sldId id="281" r:id="rId3"/>
    <p:sldId id="264" r:id="rId4"/>
    <p:sldId id="276" r:id="rId5"/>
    <p:sldId id="271" r:id="rId6"/>
    <p:sldId id="308" r:id="rId7"/>
    <p:sldId id="312" r:id="rId8"/>
    <p:sldId id="278" r:id="rId9"/>
    <p:sldId id="270" r:id="rId10"/>
    <p:sldId id="277" r:id="rId11"/>
    <p:sldId id="310" r:id="rId12"/>
    <p:sldId id="309" r:id="rId13"/>
    <p:sldId id="315" r:id="rId14"/>
    <p:sldId id="311" r:id="rId15"/>
    <p:sldId id="272" r:id="rId16"/>
    <p:sldId id="283" r:id="rId17"/>
    <p:sldId id="274" r:id="rId18"/>
    <p:sldId id="275" r:id="rId19"/>
    <p:sldId id="284" r:id="rId20"/>
    <p:sldId id="324" r:id="rId21"/>
    <p:sldId id="325" r:id="rId22"/>
    <p:sldId id="297" r:id="rId23"/>
    <p:sldId id="298" r:id="rId24"/>
    <p:sldId id="300" r:id="rId25"/>
    <p:sldId id="299" r:id="rId26"/>
    <p:sldId id="285" r:id="rId27"/>
    <p:sldId id="329" r:id="rId28"/>
    <p:sldId id="302" r:id="rId29"/>
    <p:sldId id="328" r:id="rId30"/>
    <p:sldId id="323"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65" d="100"/>
          <a:sy n="65" d="100"/>
        </p:scale>
        <p:origin x="7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0FF8F83-2A61-44F6-98A3-6B2E4E8C7EA2}" type="doc">
      <dgm:prSet loTypeId="urn:microsoft.com/office/officeart/2008/layout/LinedList" loCatId="hierarchy" qsTypeId="urn:microsoft.com/office/officeart/2005/8/quickstyle/simple1#1" qsCatId="simple" csTypeId="urn:microsoft.com/office/officeart/2005/8/colors/accent1_2#1" csCatId="accent1" phldr="1"/>
      <dgm:spPr/>
      <dgm:t>
        <a:bodyPr/>
        <a:lstStyle/>
        <a:p>
          <a:endParaRPr lang="zh-CN" altLang="en-US"/>
        </a:p>
      </dgm:t>
    </dgm:pt>
    <dgm:pt modelId="{D1FBAE04-5379-4F47-8A4E-90811E4B895A}">
      <dgm:prSet phldrT="[文本]" custT="1"/>
      <dgm:spPr/>
      <dgm:t>
        <a:bodyPr/>
        <a:lstStyle/>
        <a:p>
          <a:r>
            <a:rPr lang="zh-CN" altLang="en-US" sz="2000" b="1" dirty="0" smtClean="0">
              <a:solidFill>
                <a:schemeClr val="tx1"/>
              </a:solidFill>
            </a:rPr>
            <a:t>知情</a:t>
          </a:r>
          <a:endParaRPr lang="zh-CN" altLang="en-US" sz="2000" b="1" dirty="0">
            <a:solidFill>
              <a:schemeClr val="tx1"/>
            </a:solidFill>
          </a:endParaRPr>
        </a:p>
      </dgm:t>
    </dgm:pt>
    <dgm:pt modelId="{020961B0-8110-4B7B-BEEF-2B35E9594C25}" type="parTrans" cxnId="{139E7F31-8121-4E06-9851-5EB2DB493561}">
      <dgm:prSet/>
      <dgm:spPr/>
      <dgm:t>
        <a:bodyPr/>
        <a:lstStyle/>
        <a:p>
          <a:endParaRPr lang="zh-CN" altLang="en-US" sz="2000"/>
        </a:p>
      </dgm:t>
    </dgm:pt>
    <dgm:pt modelId="{C5CC8463-030A-48F9-833A-18388468CF9A}" type="sibTrans" cxnId="{139E7F31-8121-4E06-9851-5EB2DB493561}">
      <dgm:prSet/>
      <dgm:spPr/>
      <dgm:t>
        <a:bodyPr/>
        <a:lstStyle/>
        <a:p>
          <a:endParaRPr lang="zh-CN" altLang="en-US" sz="2000"/>
        </a:p>
      </dgm:t>
    </dgm:pt>
    <dgm:pt modelId="{C014B024-1808-4A57-A8C7-7AE5CA80AAA9}">
      <dgm:prSet phldrT="[文本]" custT="1"/>
      <dgm:spPr/>
      <dgm:t>
        <a:bodyPr/>
        <a:lstStyle/>
        <a:p>
          <a:r>
            <a:rPr lang="zh-CN" altLang="en-US" sz="2000" dirty="0" smtClean="0"/>
            <a:t>“知”</a:t>
          </a:r>
          <a:r>
            <a:rPr lang="en-US" altLang="zh-CN" sz="2000" dirty="0" smtClean="0"/>
            <a:t>-</a:t>
          </a:r>
          <a:r>
            <a:rPr lang="zh-CN" altLang="en-US" sz="2000" dirty="0" smtClean="0"/>
            <a:t>告知处理规则</a:t>
          </a:r>
          <a:endParaRPr lang="zh-CN" altLang="en-US" sz="2000" dirty="0"/>
        </a:p>
      </dgm:t>
    </dgm:pt>
    <dgm:pt modelId="{92637EAE-EE31-439D-BA4A-68FF59473FCE}" type="parTrans" cxnId="{88A2D6F3-39AF-497C-9B43-E0FA2BBA4526}">
      <dgm:prSet/>
      <dgm:spPr/>
      <dgm:t>
        <a:bodyPr/>
        <a:lstStyle/>
        <a:p>
          <a:endParaRPr lang="zh-CN" altLang="en-US" sz="2000"/>
        </a:p>
      </dgm:t>
    </dgm:pt>
    <dgm:pt modelId="{3C64D436-53CD-4FBF-A643-5DBFE33B0DA2}" type="sibTrans" cxnId="{88A2D6F3-39AF-497C-9B43-E0FA2BBA4526}">
      <dgm:prSet/>
      <dgm:spPr/>
      <dgm:t>
        <a:bodyPr/>
        <a:lstStyle/>
        <a:p>
          <a:endParaRPr lang="zh-CN" altLang="en-US" sz="2000"/>
        </a:p>
      </dgm:t>
    </dgm:pt>
    <dgm:pt modelId="{A389366E-300A-46BC-88D7-131E7C081FF4}">
      <dgm:prSet phldrT="[文本]"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zh-CN" sz="2000" dirty="0" smtClean="0"/>
            <a:t>“</a:t>
          </a:r>
          <a:r>
            <a:rPr lang="zh-CN" altLang="en-US" sz="2000" dirty="0" smtClean="0"/>
            <a:t>情”</a:t>
          </a:r>
          <a:r>
            <a:rPr lang="en-US" altLang="zh-CN" sz="2000" dirty="0" smtClean="0"/>
            <a:t>-</a:t>
          </a:r>
          <a:r>
            <a:rPr lang="zh-CN" altLang="en-US" sz="2000" dirty="0" smtClean="0"/>
            <a:t>个人信息处理目的、方式、范围</a:t>
          </a:r>
          <a:endParaRPr lang="zh-CN" altLang="en-US" sz="2000" dirty="0"/>
        </a:p>
      </dgm:t>
    </dgm:pt>
    <dgm:pt modelId="{8FAC4DE5-C8A8-4479-9DB9-8D3C79043E01}" type="parTrans" cxnId="{2CEBA5B0-8624-4A98-95EE-7DCC7A7BC3E6}">
      <dgm:prSet/>
      <dgm:spPr/>
      <dgm:t>
        <a:bodyPr/>
        <a:lstStyle/>
        <a:p>
          <a:endParaRPr lang="zh-CN" altLang="en-US" sz="2000"/>
        </a:p>
      </dgm:t>
    </dgm:pt>
    <dgm:pt modelId="{E77E6E22-AAE5-42D7-846E-CF3ED82A3558}" type="sibTrans" cxnId="{2CEBA5B0-8624-4A98-95EE-7DCC7A7BC3E6}">
      <dgm:prSet/>
      <dgm:spPr/>
      <dgm:t>
        <a:bodyPr/>
        <a:lstStyle/>
        <a:p>
          <a:endParaRPr lang="zh-CN" altLang="en-US" sz="2000"/>
        </a:p>
      </dgm:t>
    </dgm:pt>
    <dgm:pt modelId="{0EEAAF9F-3DDC-4CC7-B88E-E2185FEACEDE}">
      <dgm:prSet phldrT="[文本]" custT="1"/>
      <dgm:spPr/>
      <dgm:t>
        <a:bodyPr/>
        <a:lstStyle/>
        <a:p>
          <a:r>
            <a:rPr lang="zh-CN" altLang="en-US" sz="2000" b="1" dirty="0" smtClean="0">
              <a:solidFill>
                <a:schemeClr val="tx1"/>
              </a:solidFill>
            </a:rPr>
            <a:t>同意</a:t>
          </a:r>
          <a:endParaRPr lang="zh-CN" altLang="en-US" sz="2000" b="1" dirty="0">
            <a:solidFill>
              <a:schemeClr val="tx1"/>
            </a:solidFill>
          </a:endParaRPr>
        </a:p>
      </dgm:t>
    </dgm:pt>
    <dgm:pt modelId="{9C2876A6-2B95-41F2-9490-F1DA546BD705}" type="parTrans" cxnId="{B9B97EA2-0CDF-46D4-A86A-C0BC1EA3FCEB}">
      <dgm:prSet/>
      <dgm:spPr/>
      <dgm:t>
        <a:bodyPr/>
        <a:lstStyle/>
        <a:p>
          <a:endParaRPr lang="zh-CN" altLang="en-US" sz="2000"/>
        </a:p>
      </dgm:t>
    </dgm:pt>
    <dgm:pt modelId="{AF9C5E4A-E22C-44B0-BF5D-7236E26DAA59}" type="sibTrans" cxnId="{B9B97EA2-0CDF-46D4-A86A-C0BC1EA3FCEB}">
      <dgm:prSet/>
      <dgm:spPr/>
      <dgm:t>
        <a:bodyPr/>
        <a:lstStyle/>
        <a:p>
          <a:endParaRPr lang="zh-CN" altLang="en-US" sz="2000"/>
        </a:p>
      </dgm:t>
    </dgm:pt>
    <dgm:pt modelId="{844330DD-F816-4D5C-806A-D05D8820A406}">
      <dgm:prSet phldrT="[文本]" custT="1"/>
      <dgm:spPr/>
      <dgm:t>
        <a:bodyPr/>
        <a:lstStyle/>
        <a:p>
          <a:r>
            <a:rPr lang="zh-CN" altLang="en-US" sz="2000" dirty="0" smtClean="0"/>
            <a:t>自由：不得强制同意，可以拒绝、撤销</a:t>
          </a:r>
          <a:endParaRPr lang="zh-CN" altLang="en-US" sz="2000" dirty="0"/>
        </a:p>
      </dgm:t>
    </dgm:pt>
    <dgm:pt modelId="{34AB69F6-4EAE-4CF6-894B-72CD9EB688F3}" type="parTrans" cxnId="{EA178EF7-93DE-43C9-9C82-02FAD7891C36}">
      <dgm:prSet/>
      <dgm:spPr/>
      <dgm:t>
        <a:bodyPr/>
        <a:lstStyle/>
        <a:p>
          <a:endParaRPr lang="zh-CN" altLang="en-US" sz="2000"/>
        </a:p>
      </dgm:t>
    </dgm:pt>
    <dgm:pt modelId="{7D107CE4-FAA3-4740-9348-361130DEFDB9}" type="sibTrans" cxnId="{EA178EF7-93DE-43C9-9C82-02FAD7891C36}">
      <dgm:prSet/>
      <dgm:spPr/>
      <dgm:t>
        <a:bodyPr/>
        <a:lstStyle/>
        <a:p>
          <a:endParaRPr lang="zh-CN" altLang="en-US" sz="2000"/>
        </a:p>
      </dgm:t>
    </dgm:pt>
    <dgm:pt modelId="{F2517CD3-A046-4835-87C5-D5515D4E1825}">
      <dgm:prSet phldrT="[文本]" custT="1"/>
      <dgm:spPr/>
      <dgm:t>
        <a:bodyPr/>
        <a:lstStyle/>
        <a:p>
          <a:r>
            <a:rPr lang="zh-CN" altLang="en-US" sz="2000" dirty="0" smtClean="0"/>
            <a:t>具体：不得一揽子同意</a:t>
          </a:r>
          <a:endParaRPr lang="zh-CN" altLang="en-US" sz="2000" dirty="0"/>
        </a:p>
      </dgm:t>
    </dgm:pt>
    <dgm:pt modelId="{F41EDC67-7A41-48CF-B9A0-E3D653C85EC8}" type="parTrans" cxnId="{456AA5CC-33D8-47BA-90DE-E1EEA9F8B18C}">
      <dgm:prSet/>
      <dgm:spPr/>
      <dgm:t>
        <a:bodyPr/>
        <a:lstStyle/>
        <a:p>
          <a:endParaRPr lang="zh-CN" altLang="en-US" sz="2000"/>
        </a:p>
      </dgm:t>
    </dgm:pt>
    <dgm:pt modelId="{187F7AC8-0480-4E27-8BB6-5E9D3B57A5BC}" type="sibTrans" cxnId="{456AA5CC-33D8-47BA-90DE-E1EEA9F8B18C}">
      <dgm:prSet/>
      <dgm:spPr/>
      <dgm:t>
        <a:bodyPr/>
        <a:lstStyle/>
        <a:p>
          <a:endParaRPr lang="zh-CN" altLang="en-US" sz="2000"/>
        </a:p>
      </dgm:t>
    </dgm:pt>
    <dgm:pt modelId="{9BB0AFBB-85B2-4C43-8D95-E0B360BF6512}">
      <dgm:prSet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zh-CN" sz="2000" dirty="0" smtClean="0"/>
            <a:t>“</a:t>
          </a:r>
          <a:r>
            <a:rPr lang="zh-CN" altLang="en-US" sz="2000" dirty="0" smtClean="0"/>
            <a:t>情”</a:t>
          </a:r>
          <a:r>
            <a:rPr lang="en-US" altLang="zh-CN" sz="2000" dirty="0" smtClean="0"/>
            <a:t>-</a:t>
          </a:r>
          <a:r>
            <a:rPr lang="zh-CN" altLang="en-US" sz="2000" dirty="0" smtClean="0"/>
            <a:t>个人信息控制者是谁</a:t>
          </a:r>
          <a:endParaRPr lang="zh-CN" altLang="en-US" sz="2000" dirty="0"/>
        </a:p>
      </dgm:t>
    </dgm:pt>
    <dgm:pt modelId="{97D61D54-139F-43B1-9923-10B6705E9760}" type="parTrans" cxnId="{5CEFA7DF-CC30-45EE-9D48-C314D74A4E8D}">
      <dgm:prSet/>
      <dgm:spPr/>
      <dgm:t>
        <a:bodyPr/>
        <a:lstStyle/>
        <a:p>
          <a:endParaRPr lang="zh-CN" altLang="en-US" sz="2000"/>
        </a:p>
      </dgm:t>
    </dgm:pt>
    <dgm:pt modelId="{0F3EC4D1-1C9E-4CA1-AAD2-4687BB2B9A57}" type="sibTrans" cxnId="{5CEFA7DF-CC30-45EE-9D48-C314D74A4E8D}">
      <dgm:prSet/>
      <dgm:spPr/>
      <dgm:t>
        <a:bodyPr/>
        <a:lstStyle/>
        <a:p>
          <a:endParaRPr lang="zh-CN" altLang="en-US" sz="2000"/>
        </a:p>
      </dgm:t>
    </dgm:pt>
    <dgm:pt modelId="{C4383CA8-C83B-45B8-995D-89FE12BCC428}">
      <dgm:prSet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zh-CN" sz="2000" dirty="0" smtClean="0"/>
            <a:t>“</a:t>
          </a:r>
          <a:r>
            <a:rPr lang="zh-CN" altLang="en-US" sz="2000" dirty="0" smtClean="0"/>
            <a:t>情”</a:t>
          </a:r>
          <a:r>
            <a:rPr lang="en-US" altLang="zh-CN" sz="2000" dirty="0" smtClean="0"/>
            <a:t>-</a:t>
          </a:r>
          <a:r>
            <a:rPr lang="zh-CN" altLang="en-US" sz="2000" dirty="0" smtClean="0"/>
            <a:t>个人信息主体如何行使权利</a:t>
          </a:r>
          <a:endParaRPr lang="zh-CN" altLang="en-US" sz="2000" dirty="0"/>
        </a:p>
      </dgm:t>
    </dgm:pt>
    <dgm:pt modelId="{9943D522-A62A-4B5F-80E9-1948359EAB26}" type="parTrans" cxnId="{363DE411-D6D7-4D0D-8C86-80A1E4D75EEA}">
      <dgm:prSet/>
      <dgm:spPr/>
      <dgm:t>
        <a:bodyPr/>
        <a:lstStyle/>
        <a:p>
          <a:endParaRPr lang="zh-CN" altLang="en-US" sz="2000"/>
        </a:p>
      </dgm:t>
    </dgm:pt>
    <dgm:pt modelId="{4B168CF3-6F77-4B6F-A68A-14DD672496BD}" type="sibTrans" cxnId="{363DE411-D6D7-4D0D-8C86-80A1E4D75EEA}">
      <dgm:prSet/>
      <dgm:spPr/>
      <dgm:t>
        <a:bodyPr/>
        <a:lstStyle/>
        <a:p>
          <a:endParaRPr lang="zh-CN" altLang="en-US" sz="2000"/>
        </a:p>
      </dgm:t>
    </dgm:pt>
    <dgm:pt modelId="{CBEEECE2-329F-40BC-8457-061B5B0C13F9}">
      <dgm:prSet custT="1"/>
      <dgm:spPr/>
      <dgm:t>
        <a:bodyPr/>
        <a:lstStyle/>
        <a:p>
          <a:r>
            <a:rPr lang="zh-CN" altLang="en-US" sz="2000" dirty="0" smtClean="0"/>
            <a:t>清晰：不得默认同意</a:t>
          </a:r>
          <a:endParaRPr lang="zh-CN" altLang="en-US" sz="2000" dirty="0"/>
        </a:p>
      </dgm:t>
    </dgm:pt>
    <dgm:pt modelId="{72711F14-A47F-4768-AEAF-AC94A692D912}" type="parTrans" cxnId="{51F960AB-D6AA-43FA-A2B6-912B0ED2071E}">
      <dgm:prSet/>
      <dgm:spPr/>
      <dgm:t>
        <a:bodyPr/>
        <a:lstStyle/>
        <a:p>
          <a:endParaRPr lang="zh-CN" altLang="en-US" sz="2000"/>
        </a:p>
      </dgm:t>
    </dgm:pt>
    <dgm:pt modelId="{BFBA1E6A-48FC-4A34-9322-C1779512D17F}" type="sibTrans" cxnId="{51F960AB-D6AA-43FA-A2B6-912B0ED2071E}">
      <dgm:prSet/>
      <dgm:spPr/>
      <dgm:t>
        <a:bodyPr/>
        <a:lstStyle/>
        <a:p>
          <a:endParaRPr lang="zh-CN" altLang="en-US" sz="2000"/>
        </a:p>
      </dgm:t>
    </dgm:pt>
    <dgm:pt modelId="{6841F49D-9865-4788-A1C4-A6D926D2512A}">
      <dgm:prSet custT="1"/>
      <dgm:spPr/>
      <dgm:t>
        <a:bodyPr/>
        <a:lstStyle/>
        <a:p>
          <a:r>
            <a:rPr lang="zh-CN" altLang="en-US" sz="2000" dirty="0" smtClean="0">
              <a:solidFill>
                <a:schemeClr val="tx1">
                  <a:lumMod val="95000"/>
                  <a:lumOff val="5000"/>
                </a:schemeClr>
              </a:solidFill>
            </a:rPr>
            <a:t>完整</a:t>
          </a:r>
          <a:r>
            <a:rPr lang="zh-CN" altLang="en-US" sz="2000" dirty="0" smtClean="0">
              <a:solidFill>
                <a:schemeClr val="tx1">
                  <a:lumMod val="95000"/>
                  <a:lumOff val="5000"/>
                </a:schemeClr>
              </a:solidFill>
            </a:rPr>
            <a:t>：覆盖</a:t>
          </a:r>
          <a:r>
            <a:rPr lang="zh-CN" altLang="en-US" sz="2000" dirty="0" smtClean="0">
              <a:solidFill>
                <a:srgbClr val="C00000"/>
              </a:solidFill>
            </a:rPr>
            <a:t>收集</a:t>
          </a:r>
          <a:r>
            <a:rPr lang="zh-CN" altLang="en-US" sz="2000" dirty="0" smtClean="0"/>
            <a:t>、使用、</a:t>
          </a:r>
          <a:r>
            <a:rPr lang="zh-CN" altLang="en-US" sz="2000" dirty="0" smtClean="0">
              <a:solidFill>
                <a:srgbClr val="C00000"/>
              </a:solidFill>
            </a:rPr>
            <a:t>提供</a:t>
          </a:r>
          <a:r>
            <a:rPr lang="zh-CN" altLang="en-US" sz="2000" dirty="0" smtClean="0"/>
            <a:t>、删除</a:t>
          </a:r>
          <a:endParaRPr lang="en-US" altLang="zh-CN" sz="2000" dirty="0" smtClean="0"/>
        </a:p>
      </dgm:t>
    </dgm:pt>
    <dgm:pt modelId="{E280C395-BD6F-44A1-9733-34E0EC487F23}" type="parTrans" cxnId="{8F96F743-2112-4127-A6BB-5C0F69968327}">
      <dgm:prSet/>
      <dgm:spPr/>
      <dgm:t>
        <a:bodyPr/>
        <a:lstStyle/>
        <a:p>
          <a:endParaRPr lang="zh-CN" altLang="en-US" sz="2000"/>
        </a:p>
      </dgm:t>
    </dgm:pt>
    <dgm:pt modelId="{5C3026DA-6757-4998-A54B-2C3F9385A399}" type="sibTrans" cxnId="{8F96F743-2112-4127-A6BB-5C0F69968327}">
      <dgm:prSet/>
      <dgm:spPr/>
      <dgm:t>
        <a:bodyPr/>
        <a:lstStyle/>
        <a:p>
          <a:endParaRPr lang="zh-CN" altLang="en-US" sz="2000"/>
        </a:p>
      </dgm:t>
    </dgm:pt>
    <dgm:pt modelId="{98DF3C36-0BF9-4D97-8E14-E42E4FC3BEC6}" type="pres">
      <dgm:prSet presAssocID="{20FF8F83-2A61-44F6-98A3-6B2E4E8C7EA2}" presName="vert0" presStyleCnt="0">
        <dgm:presLayoutVars>
          <dgm:dir/>
          <dgm:animOne val="branch"/>
          <dgm:animLvl val="lvl"/>
        </dgm:presLayoutVars>
      </dgm:prSet>
      <dgm:spPr/>
      <dgm:t>
        <a:bodyPr/>
        <a:lstStyle/>
        <a:p>
          <a:endParaRPr lang="zh-CN" altLang="en-US"/>
        </a:p>
      </dgm:t>
    </dgm:pt>
    <dgm:pt modelId="{69F2644B-8A75-4D94-AED8-D6145CF04B0D}" type="pres">
      <dgm:prSet presAssocID="{D1FBAE04-5379-4F47-8A4E-90811E4B895A}" presName="thickLine" presStyleLbl="alignNode1" presStyleIdx="0" presStyleCnt="2"/>
      <dgm:spPr/>
    </dgm:pt>
    <dgm:pt modelId="{3D38EBDE-1E28-42A3-ABB3-09570AE33999}" type="pres">
      <dgm:prSet presAssocID="{D1FBAE04-5379-4F47-8A4E-90811E4B895A}" presName="horz1" presStyleCnt="0"/>
      <dgm:spPr/>
    </dgm:pt>
    <dgm:pt modelId="{A555DFDB-EE9C-4EF2-9F97-FABF684CFD2C}" type="pres">
      <dgm:prSet presAssocID="{D1FBAE04-5379-4F47-8A4E-90811E4B895A}" presName="tx1" presStyleLbl="revTx" presStyleIdx="0" presStyleCnt="10"/>
      <dgm:spPr/>
      <dgm:t>
        <a:bodyPr/>
        <a:lstStyle/>
        <a:p>
          <a:endParaRPr lang="zh-CN" altLang="en-US"/>
        </a:p>
      </dgm:t>
    </dgm:pt>
    <dgm:pt modelId="{540EA4A9-3CE2-4CA4-A694-FF8CE660C730}" type="pres">
      <dgm:prSet presAssocID="{D1FBAE04-5379-4F47-8A4E-90811E4B895A}" presName="vert1" presStyleCnt="0"/>
      <dgm:spPr/>
    </dgm:pt>
    <dgm:pt modelId="{0476F99F-8938-4622-BD1F-9F8CDE204640}" type="pres">
      <dgm:prSet presAssocID="{C014B024-1808-4A57-A8C7-7AE5CA80AAA9}" presName="vertSpace2a" presStyleCnt="0"/>
      <dgm:spPr/>
    </dgm:pt>
    <dgm:pt modelId="{BE19036F-5F27-498C-888F-D46710FC5C5C}" type="pres">
      <dgm:prSet presAssocID="{C014B024-1808-4A57-A8C7-7AE5CA80AAA9}" presName="horz2" presStyleCnt="0"/>
      <dgm:spPr/>
    </dgm:pt>
    <dgm:pt modelId="{1E4E3B47-1207-4E5D-BF6F-910BD261576A}" type="pres">
      <dgm:prSet presAssocID="{C014B024-1808-4A57-A8C7-7AE5CA80AAA9}" presName="horzSpace2" presStyleCnt="0"/>
      <dgm:spPr/>
    </dgm:pt>
    <dgm:pt modelId="{6FE0A616-07E7-4F73-8BA8-96A64499B11F}" type="pres">
      <dgm:prSet presAssocID="{C014B024-1808-4A57-A8C7-7AE5CA80AAA9}" presName="tx2" presStyleLbl="revTx" presStyleIdx="1" presStyleCnt="10"/>
      <dgm:spPr/>
      <dgm:t>
        <a:bodyPr/>
        <a:lstStyle/>
        <a:p>
          <a:endParaRPr lang="zh-CN" altLang="en-US"/>
        </a:p>
      </dgm:t>
    </dgm:pt>
    <dgm:pt modelId="{74988D23-B597-4E06-8A69-790AE95E0C2A}" type="pres">
      <dgm:prSet presAssocID="{C014B024-1808-4A57-A8C7-7AE5CA80AAA9}" presName="vert2" presStyleCnt="0"/>
      <dgm:spPr/>
    </dgm:pt>
    <dgm:pt modelId="{5591BB41-8284-4DA6-A8D1-2DEE2658365D}" type="pres">
      <dgm:prSet presAssocID="{C014B024-1808-4A57-A8C7-7AE5CA80AAA9}" presName="thinLine2b" presStyleLbl="callout" presStyleIdx="0" presStyleCnt="8"/>
      <dgm:spPr/>
    </dgm:pt>
    <dgm:pt modelId="{ED9E61C5-4C7D-466F-B623-DD761BCEFA38}" type="pres">
      <dgm:prSet presAssocID="{C014B024-1808-4A57-A8C7-7AE5CA80AAA9}" presName="vertSpace2b" presStyleCnt="0"/>
      <dgm:spPr/>
    </dgm:pt>
    <dgm:pt modelId="{E8245C3B-7ECB-4157-B059-7402A8B4F603}" type="pres">
      <dgm:prSet presAssocID="{A389366E-300A-46BC-88D7-131E7C081FF4}" presName="horz2" presStyleCnt="0"/>
      <dgm:spPr/>
    </dgm:pt>
    <dgm:pt modelId="{7943754C-0BD0-4135-A92D-12335DC56930}" type="pres">
      <dgm:prSet presAssocID="{A389366E-300A-46BC-88D7-131E7C081FF4}" presName="horzSpace2" presStyleCnt="0"/>
      <dgm:spPr/>
    </dgm:pt>
    <dgm:pt modelId="{52321BC8-2520-466B-9B24-CB74B69FE09A}" type="pres">
      <dgm:prSet presAssocID="{A389366E-300A-46BC-88D7-131E7C081FF4}" presName="tx2" presStyleLbl="revTx" presStyleIdx="2" presStyleCnt="10"/>
      <dgm:spPr/>
      <dgm:t>
        <a:bodyPr/>
        <a:lstStyle/>
        <a:p>
          <a:endParaRPr lang="zh-CN" altLang="en-US"/>
        </a:p>
      </dgm:t>
    </dgm:pt>
    <dgm:pt modelId="{9B1942AC-553C-48B3-9833-1C8F4CDE1AFD}" type="pres">
      <dgm:prSet presAssocID="{A389366E-300A-46BC-88D7-131E7C081FF4}" presName="vert2" presStyleCnt="0"/>
      <dgm:spPr/>
    </dgm:pt>
    <dgm:pt modelId="{9659E0CD-A39B-48BC-85A7-BDA3E5625E13}" type="pres">
      <dgm:prSet presAssocID="{A389366E-300A-46BC-88D7-131E7C081FF4}" presName="thinLine2b" presStyleLbl="callout" presStyleIdx="1" presStyleCnt="8"/>
      <dgm:spPr/>
    </dgm:pt>
    <dgm:pt modelId="{8DEB09B9-201C-453C-88E7-40FDB8941BA0}" type="pres">
      <dgm:prSet presAssocID="{A389366E-300A-46BC-88D7-131E7C081FF4}" presName="vertSpace2b" presStyleCnt="0"/>
      <dgm:spPr/>
    </dgm:pt>
    <dgm:pt modelId="{AD08C382-9FB4-4087-84B8-29D20EA87F57}" type="pres">
      <dgm:prSet presAssocID="{9BB0AFBB-85B2-4C43-8D95-E0B360BF6512}" presName="horz2" presStyleCnt="0"/>
      <dgm:spPr/>
    </dgm:pt>
    <dgm:pt modelId="{77407C14-91CE-4767-934F-1D4CB5BDC70D}" type="pres">
      <dgm:prSet presAssocID="{9BB0AFBB-85B2-4C43-8D95-E0B360BF6512}" presName="horzSpace2" presStyleCnt="0"/>
      <dgm:spPr/>
    </dgm:pt>
    <dgm:pt modelId="{67DCF121-16CE-44F5-8B58-DF901869AAA5}" type="pres">
      <dgm:prSet presAssocID="{9BB0AFBB-85B2-4C43-8D95-E0B360BF6512}" presName="tx2" presStyleLbl="revTx" presStyleIdx="3" presStyleCnt="10"/>
      <dgm:spPr/>
      <dgm:t>
        <a:bodyPr/>
        <a:lstStyle/>
        <a:p>
          <a:endParaRPr lang="zh-CN" altLang="en-US"/>
        </a:p>
      </dgm:t>
    </dgm:pt>
    <dgm:pt modelId="{209C1C6B-799D-4136-BE8D-4BF231DB7F5E}" type="pres">
      <dgm:prSet presAssocID="{9BB0AFBB-85B2-4C43-8D95-E0B360BF6512}" presName="vert2" presStyleCnt="0"/>
      <dgm:spPr/>
    </dgm:pt>
    <dgm:pt modelId="{7954FCDC-098A-4399-AF55-0ED3446C783F}" type="pres">
      <dgm:prSet presAssocID="{9BB0AFBB-85B2-4C43-8D95-E0B360BF6512}" presName="thinLine2b" presStyleLbl="callout" presStyleIdx="2" presStyleCnt="8"/>
      <dgm:spPr/>
    </dgm:pt>
    <dgm:pt modelId="{38B68A3E-A217-49D8-B315-102F83B58A8F}" type="pres">
      <dgm:prSet presAssocID="{9BB0AFBB-85B2-4C43-8D95-E0B360BF6512}" presName="vertSpace2b" presStyleCnt="0"/>
      <dgm:spPr/>
    </dgm:pt>
    <dgm:pt modelId="{2EAE29AE-B79A-419E-AB43-54860B2A8974}" type="pres">
      <dgm:prSet presAssocID="{C4383CA8-C83B-45B8-995D-89FE12BCC428}" presName="horz2" presStyleCnt="0"/>
      <dgm:spPr/>
    </dgm:pt>
    <dgm:pt modelId="{B0602003-66EE-45CA-98B6-D89E8992D383}" type="pres">
      <dgm:prSet presAssocID="{C4383CA8-C83B-45B8-995D-89FE12BCC428}" presName="horzSpace2" presStyleCnt="0"/>
      <dgm:spPr/>
    </dgm:pt>
    <dgm:pt modelId="{FB9A0718-5AAA-4D8C-894B-632E6725EE21}" type="pres">
      <dgm:prSet presAssocID="{C4383CA8-C83B-45B8-995D-89FE12BCC428}" presName="tx2" presStyleLbl="revTx" presStyleIdx="4" presStyleCnt="10"/>
      <dgm:spPr/>
      <dgm:t>
        <a:bodyPr/>
        <a:lstStyle/>
        <a:p>
          <a:endParaRPr lang="zh-CN" altLang="en-US"/>
        </a:p>
      </dgm:t>
    </dgm:pt>
    <dgm:pt modelId="{BA6430A3-89DD-4909-9FDD-34341904A101}" type="pres">
      <dgm:prSet presAssocID="{C4383CA8-C83B-45B8-995D-89FE12BCC428}" presName="vert2" presStyleCnt="0"/>
      <dgm:spPr/>
    </dgm:pt>
    <dgm:pt modelId="{F4C16C36-3745-4987-9087-6CE772F4CE94}" type="pres">
      <dgm:prSet presAssocID="{C4383CA8-C83B-45B8-995D-89FE12BCC428}" presName="thinLine2b" presStyleLbl="callout" presStyleIdx="3" presStyleCnt="8"/>
      <dgm:spPr/>
    </dgm:pt>
    <dgm:pt modelId="{E9C06D19-C7D6-4ECA-9E81-63CD2CF232A6}" type="pres">
      <dgm:prSet presAssocID="{C4383CA8-C83B-45B8-995D-89FE12BCC428}" presName="vertSpace2b" presStyleCnt="0"/>
      <dgm:spPr/>
    </dgm:pt>
    <dgm:pt modelId="{7A90CE8C-CD39-4C18-9E83-831000C1566D}" type="pres">
      <dgm:prSet presAssocID="{0EEAAF9F-3DDC-4CC7-B88E-E2185FEACEDE}" presName="thickLine" presStyleLbl="alignNode1" presStyleIdx="1" presStyleCnt="2"/>
      <dgm:spPr/>
    </dgm:pt>
    <dgm:pt modelId="{6E87AFB3-BAE6-494C-A030-3AEE84132523}" type="pres">
      <dgm:prSet presAssocID="{0EEAAF9F-3DDC-4CC7-B88E-E2185FEACEDE}" presName="horz1" presStyleCnt="0"/>
      <dgm:spPr/>
    </dgm:pt>
    <dgm:pt modelId="{094D442E-E98D-4E59-9EEE-E1C5DED3D402}" type="pres">
      <dgm:prSet presAssocID="{0EEAAF9F-3DDC-4CC7-B88E-E2185FEACEDE}" presName="tx1" presStyleLbl="revTx" presStyleIdx="5" presStyleCnt="10"/>
      <dgm:spPr/>
      <dgm:t>
        <a:bodyPr/>
        <a:lstStyle/>
        <a:p>
          <a:endParaRPr lang="zh-CN" altLang="en-US"/>
        </a:p>
      </dgm:t>
    </dgm:pt>
    <dgm:pt modelId="{016BAC2E-EC62-4F7A-9CFF-FBF06A504D03}" type="pres">
      <dgm:prSet presAssocID="{0EEAAF9F-3DDC-4CC7-B88E-E2185FEACEDE}" presName="vert1" presStyleCnt="0"/>
      <dgm:spPr/>
    </dgm:pt>
    <dgm:pt modelId="{43C4EBE1-A0F7-4416-8D46-1DCA254B558E}" type="pres">
      <dgm:prSet presAssocID="{844330DD-F816-4D5C-806A-D05D8820A406}" presName="vertSpace2a" presStyleCnt="0"/>
      <dgm:spPr/>
    </dgm:pt>
    <dgm:pt modelId="{045620ED-026F-4AE9-A18F-72BCF7C450E6}" type="pres">
      <dgm:prSet presAssocID="{844330DD-F816-4D5C-806A-D05D8820A406}" presName="horz2" presStyleCnt="0"/>
      <dgm:spPr/>
    </dgm:pt>
    <dgm:pt modelId="{A0245184-CDFE-4CA0-8B1D-3C61FC3E563E}" type="pres">
      <dgm:prSet presAssocID="{844330DD-F816-4D5C-806A-D05D8820A406}" presName="horzSpace2" presStyleCnt="0"/>
      <dgm:spPr/>
    </dgm:pt>
    <dgm:pt modelId="{2FAD632D-BEFE-4465-83E1-2B575FEEEA04}" type="pres">
      <dgm:prSet presAssocID="{844330DD-F816-4D5C-806A-D05D8820A406}" presName="tx2" presStyleLbl="revTx" presStyleIdx="6" presStyleCnt="10"/>
      <dgm:spPr/>
      <dgm:t>
        <a:bodyPr/>
        <a:lstStyle/>
        <a:p>
          <a:endParaRPr lang="zh-CN" altLang="en-US"/>
        </a:p>
      </dgm:t>
    </dgm:pt>
    <dgm:pt modelId="{FF14B6A4-B970-45A8-848E-92C0922B6290}" type="pres">
      <dgm:prSet presAssocID="{844330DD-F816-4D5C-806A-D05D8820A406}" presName="vert2" presStyleCnt="0"/>
      <dgm:spPr/>
    </dgm:pt>
    <dgm:pt modelId="{9BD0F377-DD8D-40D0-84C6-AF3446075A4A}" type="pres">
      <dgm:prSet presAssocID="{844330DD-F816-4D5C-806A-D05D8820A406}" presName="thinLine2b" presStyleLbl="callout" presStyleIdx="4" presStyleCnt="8"/>
      <dgm:spPr/>
    </dgm:pt>
    <dgm:pt modelId="{DC8FF736-2C4B-4192-B1BB-49EB34B00D51}" type="pres">
      <dgm:prSet presAssocID="{844330DD-F816-4D5C-806A-D05D8820A406}" presName="vertSpace2b" presStyleCnt="0"/>
      <dgm:spPr/>
    </dgm:pt>
    <dgm:pt modelId="{5B811240-6BF9-47D3-959F-E8ACBA00DDB2}" type="pres">
      <dgm:prSet presAssocID="{F2517CD3-A046-4835-87C5-D5515D4E1825}" presName="horz2" presStyleCnt="0"/>
      <dgm:spPr/>
    </dgm:pt>
    <dgm:pt modelId="{60D3C132-100A-4F70-946C-80C30ECF020B}" type="pres">
      <dgm:prSet presAssocID="{F2517CD3-A046-4835-87C5-D5515D4E1825}" presName="horzSpace2" presStyleCnt="0"/>
      <dgm:spPr/>
    </dgm:pt>
    <dgm:pt modelId="{E66B98FA-1C7D-4F9A-9317-BCB9358D52D6}" type="pres">
      <dgm:prSet presAssocID="{F2517CD3-A046-4835-87C5-D5515D4E1825}" presName="tx2" presStyleLbl="revTx" presStyleIdx="7" presStyleCnt="10"/>
      <dgm:spPr/>
      <dgm:t>
        <a:bodyPr/>
        <a:lstStyle/>
        <a:p>
          <a:endParaRPr lang="zh-CN" altLang="en-US"/>
        </a:p>
      </dgm:t>
    </dgm:pt>
    <dgm:pt modelId="{A520966C-33D2-45C8-90CE-94176C624D66}" type="pres">
      <dgm:prSet presAssocID="{F2517CD3-A046-4835-87C5-D5515D4E1825}" presName="vert2" presStyleCnt="0"/>
      <dgm:spPr/>
    </dgm:pt>
    <dgm:pt modelId="{E6F737EA-DAC6-4279-80FB-A26EE6F90F55}" type="pres">
      <dgm:prSet presAssocID="{F2517CD3-A046-4835-87C5-D5515D4E1825}" presName="thinLine2b" presStyleLbl="callout" presStyleIdx="5" presStyleCnt="8"/>
      <dgm:spPr/>
    </dgm:pt>
    <dgm:pt modelId="{55F65C55-50EF-42E7-87DE-97616C745162}" type="pres">
      <dgm:prSet presAssocID="{F2517CD3-A046-4835-87C5-D5515D4E1825}" presName="vertSpace2b" presStyleCnt="0"/>
      <dgm:spPr/>
    </dgm:pt>
    <dgm:pt modelId="{92374A90-91CA-4338-9352-4EEC7AFC9F9D}" type="pres">
      <dgm:prSet presAssocID="{CBEEECE2-329F-40BC-8457-061B5B0C13F9}" presName="horz2" presStyleCnt="0"/>
      <dgm:spPr/>
    </dgm:pt>
    <dgm:pt modelId="{F93A36DC-AA90-4E60-9CC2-E85EF88247C8}" type="pres">
      <dgm:prSet presAssocID="{CBEEECE2-329F-40BC-8457-061B5B0C13F9}" presName="horzSpace2" presStyleCnt="0"/>
      <dgm:spPr/>
    </dgm:pt>
    <dgm:pt modelId="{0BE168C5-7815-4C3A-9B84-95261814EF58}" type="pres">
      <dgm:prSet presAssocID="{CBEEECE2-329F-40BC-8457-061B5B0C13F9}" presName="tx2" presStyleLbl="revTx" presStyleIdx="8" presStyleCnt="10"/>
      <dgm:spPr/>
      <dgm:t>
        <a:bodyPr/>
        <a:lstStyle/>
        <a:p>
          <a:endParaRPr lang="zh-CN" altLang="en-US"/>
        </a:p>
      </dgm:t>
    </dgm:pt>
    <dgm:pt modelId="{2C25C0B4-A41A-462F-BE0D-DBFFE4B14CAB}" type="pres">
      <dgm:prSet presAssocID="{CBEEECE2-329F-40BC-8457-061B5B0C13F9}" presName="vert2" presStyleCnt="0"/>
      <dgm:spPr/>
    </dgm:pt>
    <dgm:pt modelId="{7A0DEF1A-8B10-479C-BC44-089A92122C17}" type="pres">
      <dgm:prSet presAssocID="{CBEEECE2-329F-40BC-8457-061B5B0C13F9}" presName="thinLine2b" presStyleLbl="callout" presStyleIdx="6" presStyleCnt="8"/>
      <dgm:spPr/>
    </dgm:pt>
    <dgm:pt modelId="{3F3AF619-0E1A-4772-A617-DDDED787F941}" type="pres">
      <dgm:prSet presAssocID="{CBEEECE2-329F-40BC-8457-061B5B0C13F9}" presName="vertSpace2b" presStyleCnt="0"/>
      <dgm:spPr/>
    </dgm:pt>
    <dgm:pt modelId="{8AF9BFDA-C3D0-47CB-8D4B-58659DA5A8D1}" type="pres">
      <dgm:prSet presAssocID="{6841F49D-9865-4788-A1C4-A6D926D2512A}" presName="horz2" presStyleCnt="0"/>
      <dgm:spPr/>
    </dgm:pt>
    <dgm:pt modelId="{C820FA45-EB12-46DF-9E1C-1D92F549D30C}" type="pres">
      <dgm:prSet presAssocID="{6841F49D-9865-4788-A1C4-A6D926D2512A}" presName="horzSpace2" presStyleCnt="0"/>
      <dgm:spPr/>
    </dgm:pt>
    <dgm:pt modelId="{DBC375F0-3912-4B56-BD7A-EB188CE528C9}" type="pres">
      <dgm:prSet presAssocID="{6841F49D-9865-4788-A1C4-A6D926D2512A}" presName="tx2" presStyleLbl="revTx" presStyleIdx="9" presStyleCnt="10"/>
      <dgm:spPr/>
      <dgm:t>
        <a:bodyPr/>
        <a:lstStyle/>
        <a:p>
          <a:endParaRPr lang="zh-CN" altLang="en-US"/>
        </a:p>
      </dgm:t>
    </dgm:pt>
    <dgm:pt modelId="{1F9D8960-1E57-42F0-8DFF-BCCD94308F58}" type="pres">
      <dgm:prSet presAssocID="{6841F49D-9865-4788-A1C4-A6D926D2512A}" presName="vert2" presStyleCnt="0"/>
      <dgm:spPr/>
    </dgm:pt>
    <dgm:pt modelId="{99F6DE88-5DB9-4BEF-BC24-D90BED87DA53}" type="pres">
      <dgm:prSet presAssocID="{6841F49D-9865-4788-A1C4-A6D926D2512A}" presName="thinLine2b" presStyleLbl="callout" presStyleIdx="7" presStyleCnt="8"/>
      <dgm:spPr/>
    </dgm:pt>
    <dgm:pt modelId="{2EC32BE6-1E29-4C6D-808F-E5103EAAE05C}" type="pres">
      <dgm:prSet presAssocID="{6841F49D-9865-4788-A1C4-A6D926D2512A}" presName="vertSpace2b" presStyleCnt="0"/>
      <dgm:spPr/>
    </dgm:pt>
  </dgm:ptLst>
  <dgm:cxnLst>
    <dgm:cxn modelId="{8F96F743-2112-4127-A6BB-5C0F69968327}" srcId="{0EEAAF9F-3DDC-4CC7-B88E-E2185FEACEDE}" destId="{6841F49D-9865-4788-A1C4-A6D926D2512A}" srcOrd="3" destOrd="0" parTransId="{E280C395-BD6F-44A1-9733-34E0EC487F23}" sibTransId="{5C3026DA-6757-4998-A54B-2C3F9385A399}"/>
    <dgm:cxn modelId="{DDE156D6-8889-413E-A1D4-454112B88932}" type="presOf" srcId="{6841F49D-9865-4788-A1C4-A6D926D2512A}" destId="{DBC375F0-3912-4B56-BD7A-EB188CE528C9}" srcOrd="0" destOrd="0" presId="urn:microsoft.com/office/officeart/2008/layout/LinedList"/>
    <dgm:cxn modelId="{5CEFA7DF-CC30-45EE-9D48-C314D74A4E8D}" srcId="{D1FBAE04-5379-4F47-8A4E-90811E4B895A}" destId="{9BB0AFBB-85B2-4C43-8D95-E0B360BF6512}" srcOrd="2" destOrd="0" parTransId="{97D61D54-139F-43B1-9923-10B6705E9760}" sibTransId="{0F3EC4D1-1C9E-4CA1-AAD2-4687BB2B9A57}"/>
    <dgm:cxn modelId="{51F960AB-D6AA-43FA-A2B6-912B0ED2071E}" srcId="{0EEAAF9F-3DDC-4CC7-B88E-E2185FEACEDE}" destId="{CBEEECE2-329F-40BC-8457-061B5B0C13F9}" srcOrd="2" destOrd="0" parTransId="{72711F14-A47F-4768-AEAF-AC94A692D912}" sibTransId="{BFBA1E6A-48FC-4A34-9322-C1779512D17F}"/>
    <dgm:cxn modelId="{363DE411-D6D7-4D0D-8C86-80A1E4D75EEA}" srcId="{D1FBAE04-5379-4F47-8A4E-90811E4B895A}" destId="{C4383CA8-C83B-45B8-995D-89FE12BCC428}" srcOrd="3" destOrd="0" parTransId="{9943D522-A62A-4B5F-80E9-1948359EAB26}" sibTransId="{4B168CF3-6F77-4B6F-A68A-14DD672496BD}"/>
    <dgm:cxn modelId="{2CEBA5B0-8624-4A98-95EE-7DCC7A7BC3E6}" srcId="{D1FBAE04-5379-4F47-8A4E-90811E4B895A}" destId="{A389366E-300A-46BC-88D7-131E7C081FF4}" srcOrd="1" destOrd="0" parTransId="{8FAC4DE5-C8A8-4479-9DB9-8D3C79043E01}" sibTransId="{E77E6E22-AAE5-42D7-846E-CF3ED82A3558}"/>
    <dgm:cxn modelId="{8824BC83-E282-4C4E-AAC3-641EF9051E21}" type="presOf" srcId="{9BB0AFBB-85B2-4C43-8D95-E0B360BF6512}" destId="{67DCF121-16CE-44F5-8B58-DF901869AAA5}" srcOrd="0" destOrd="0" presId="urn:microsoft.com/office/officeart/2008/layout/LinedList"/>
    <dgm:cxn modelId="{139E7F31-8121-4E06-9851-5EB2DB493561}" srcId="{20FF8F83-2A61-44F6-98A3-6B2E4E8C7EA2}" destId="{D1FBAE04-5379-4F47-8A4E-90811E4B895A}" srcOrd="0" destOrd="0" parTransId="{020961B0-8110-4B7B-BEEF-2B35E9594C25}" sibTransId="{C5CC8463-030A-48F9-833A-18388468CF9A}"/>
    <dgm:cxn modelId="{21AFAAAE-2F8B-41B8-81FD-8CA1B1FEA40E}" type="presOf" srcId="{F2517CD3-A046-4835-87C5-D5515D4E1825}" destId="{E66B98FA-1C7D-4F9A-9317-BCB9358D52D6}" srcOrd="0" destOrd="0" presId="urn:microsoft.com/office/officeart/2008/layout/LinedList"/>
    <dgm:cxn modelId="{4C6C6C24-B74F-4C4F-8A87-5813B331E590}" type="presOf" srcId="{CBEEECE2-329F-40BC-8457-061B5B0C13F9}" destId="{0BE168C5-7815-4C3A-9B84-95261814EF58}" srcOrd="0" destOrd="0" presId="urn:microsoft.com/office/officeart/2008/layout/LinedList"/>
    <dgm:cxn modelId="{EA178EF7-93DE-43C9-9C82-02FAD7891C36}" srcId="{0EEAAF9F-3DDC-4CC7-B88E-E2185FEACEDE}" destId="{844330DD-F816-4D5C-806A-D05D8820A406}" srcOrd="0" destOrd="0" parTransId="{34AB69F6-4EAE-4CF6-894B-72CD9EB688F3}" sibTransId="{7D107CE4-FAA3-4740-9348-361130DEFDB9}"/>
    <dgm:cxn modelId="{456AA5CC-33D8-47BA-90DE-E1EEA9F8B18C}" srcId="{0EEAAF9F-3DDC-4CC7-B88E-E2185FEACEDE}" destId="{F2517CD3-A046-4835-87C5-D5515D4E1825}" srcOrd="1" destOrd="0" parTransId="{F41EDC67-7A41-48CF-B9A0-E3D653C85EC8}" sibTransId="{187F7AC8-0480-4E27-8BB6-5E9D3B57A5BC}"/>
    <dgm:cxn modelId="{81CF576B-C531-4B1E-A8CB-FB130B66CA87}" type="presOf" srcId="{D1FBAE04-5379-4F47-8A4E-90811E4B895A}" destId="{A555DFDB-EE9C-4EF2-9F97-FABF684CFD2C}" srcOrd="0" destOrd="0" presId="urn:microsoft.com/office/officeart/2008/layout/LinedList"/>
    <dgm:cxn modelId="{12615009-0175-4BF1-941C-559442EFB352}" type="presOf" srcId="{20FF8F83-2A61-44F6-98A3-6B2E4E8C7EA2}" destId="{98DF3C36-0BF9-4D97-8E14-E42E4FC3BEC6}" srcOrd="0" destOrd="0" presId="urn:microsoft.com/office/officeart/2008/layout/LinedList"/>
    <dgm:cxn modelId="{88A2D6F3-39AF-497C-9B43-E0FA2BBA4526}" srcId="{D1FBAE04-5379-4F47-8A4E-90811E4B895A}" destId="{C014B024-1808-4A57-A8C7-7AE5CA80AAA9}" srcOrd="0" destOrd="0" parTransId="{92637EAE-EE31-439D-BA4A-68FF59473FCE}" sibTransId="{3C64D436-53CD-4FBF-A643-5DBFE33B0DA2}"/>
    <dgm:cxn modelId="{406C6952-AF34-47C0-8CA4-21F5F7A20D80}" type="presOf" srcId="{C4383CA8-C83B-45B8-995D-89FE12BCC428}" destId="{FB9A0718-5AAA-4D8C-894B-632E6725EE21}" srcOrd="0" destOrd="0" presId="urn:microsoft.com/office/officeart/2008/layout/LinedList"/>
    <dgm:cxn modelId="{65DA2C10-85A8-4E62-8B6D-D33D60802DA1}" type="presOf" srcId="{0EEAAF9F-3DDC-4CC7-B88E-E2185FEACEDE}" destId="{094D442E-E98D-4E59-9EEE-E1C5DED3D402}" srcOrd="0" destOrd="0" presId="urn:microsoft.com/office/officeart/2008/layout/LinedList"/>
    <dgm:cxn modelId="{BEFDC279-FF46-4762-A84F-97407DEEBB0B}" type="presOf" srcId="{844330DD-F816-4D5C-806A-D05D8820A406}" destId="{2FAD632D-BEFE-4465-83E1-2B575FEEEA04}" srcOrd="0" destOrd="0" presId="urn:microsoft.com/office/officeart/2008/layout/LinedList"/>
    <dgm:cxn modelId="{B9B97EA2-0CDF-46D4-A86A-C0BC1EA3FCEB}" srcId="{20FF8F83-2A61-44F6-98A3-6B2E4E8C7EA2}" destId="{0EEAAF9F-3DDC-4CC7-B88E-E2185FEACEDE}" srcOrd="1" destOrd="0" parTransId="{9C2876A6-2B95-41F2-9490-F1DA546BD705}" sibTransId="{AF9C5E4A-E22C-44B0-BF5D-7236E26DAA59}"/>
    <dgm:cxn modelId="{60D4EE81-82E4-4251-BB33-35C66DE8AD93}" type="presOf" srcId="{A389366E-300A-46BC-88D7-131E7C081FF4}" destId="{52321BC8-2520-466B-9B24-CB74B69FE09A}" srcOrd="0" destOrd="0" presId="urn:microsoft.com/office/officeart/2008/layout/LinedList"/>
    <dgm:cxn modelId="{B929EA54-F779-4061-A408-02E645B6F109}" type="presOf" srcId="{C014B024-1808-4A57-A8C7-7AE5CA80AAA9}" destId="{6FE0A616-07E7-4F73-8BA8-96A64499B11F}" srcOrd="0" destOrd="0" presId="urn:microsoft.com/office/officeart/2008/layout/LinedList"/>
    <dgm:cxn modelId="{7EFBA197-402C-49E3-BDCC-6540FFC1EF62}" type="presParOf" srcId="{98DF3C36-0BF9-4D97-8E14-E42E4FC3BEC6}" destId="{69F2644B-8A75-4D94-AED8-D6145CF04B0D}" srcOrd="0" destOrd="0" presId="urn:microsoft.com/office/officeart/2008/layout/LinedList"/>
    <dgm:cxn modelId="{6A1FCAE6-5F58-4349-A1B4-1817FFA1EE4A}" type="presParOf" srcId="{98DF3C36-0BF9-4D97-8E14-E42E4FC3BEC6}" destId="{3D38EBDE-1E28-42A3-ABB3-09570AE33999}" srcOrd="1" destOrd="0" presId="urn:microsoft.com/office/officeart/2008/layout/LinedList"/>
    <dgm:cxn modelId="{900651A9-3D25-4D71-85B8-DF2C5F98C320}" type="presParOf" srcId="{3D38EBDE-1E28-42A3-ABB3-09570AE33999}" destId="{A555DFDB-EE9C-4EF2-9F97-FABF684CFD2C}" srcOrd="0" destOrd="0" presId="urn:microsoft.com/office/officeart/2008/layout/LinedList"/>
    <dgm:cxn modelId="{B8544AEB-4E52-4911-8A98-567E37E02494}" type="presParOf" srcId="{3D38EBDE-1E28-42A3-ABB3-09570AE33999}" destId="{540EA4A9-3CE2-4CA4-A694-FF8CE660C730}" srcOrd="1" destOrd="0" presId="urn:microsoft.com/office/officeart/2008/layout/LinedList"/>
    <dgm:cxn modelId="{4C6B6F2F-2F6A-4AB8-A766-ACD03BCAEF32}" type="presParOf" srcId="{540EA4A9-3CE2-4CA4-A694-FF8CE660C730}" destId="{0476F99F-8938-4622-BD1F-9F8CDE204640}" srcOrd="0" destOrd="0" presId="urn:microsoft.com/office/officeart/2008/layout/LinedList"/>
    <dgm:cxn modelId="{3B1C5DD7-65EC-4CC2-A0B5-B736A6C3143E}" type="presParOf" srcId="{540EA4A9-3CE2-4CA4-A694-FF8CE660C730}" destId="{BE19036F-5F27-498C-888F-D46710FC5C5C}" srcOrd="1" destOrd="0" presId="urn:microsoft.com/office/officeart/2008/layout/LinedList"/>
    <dgm:cxn modelId="{BE6FA7BE-3A4D-46FD-AC42-A25ADE3AC5B1}" type="presParOf" srcId="{BE19036F-5F27-498C-888F-D46710FC5C5C}" destId="{1E4E3B47-1207-4E5D-BF6F-910BD261576A}" srcOrd="0" destOrd="0" presId="urn:microsoft.com/office/officeart/2008/layout/LinedList"/>
    <dgm:cxn modelId="{C2765E7E-7DA3-4A4F-A48C-57EF6ED692C0}" type="presParOf" srcId="{BE19036F-5F27-498C-888F-D46710FC5C5C}" destId="{6FE0A616-07E7-4F73-8BA8-96A64499B11F}" srcOrd="1" destOrd="0" presId="urn:microsoft.com/office/officeart/2008/layout/LinedList"/>
    <dgm:cxn modelId="{04CE5FEA-B0FA-4A70-A61F-EA38B7978C10}" type="presParOf" srcId="{BE19036F-5F27-498C-888F-D46710FC5C5C}" destId="{74988D23-B597-4E06-8A69-790AE95E0C2A}" srcOrd="2" destOrd="0" presId="urn:microsoft.com/office/officeart/2008/layout/LinedList"/>
    <dgm:cxn modelId="{85DC3D41-5FFE-46CC-916F-16684BDBE44A}" type="presParOf" srcId="{540EA4A9-3CE2-4CA4-A694-FF8CE660C730}" destId="{5591BB41-8284-4DA6-A8D1-2DEE2658365D}" srcOrd="2" destOrd="0" presId="urn:microsoft.com/office/officeart/2008/layout/LinedList"/>
    <dgm:cxn modelId="{894B1F37-E9DA-4381-A0BE-5C77FE5194E3}" type="presParOf" srcId="{540EA4A9-3CE2-4CA4-A694-FF8CE660C730}" destId="{ED9E61C5-4C7D-466F-B623-DD761BCEFA38}" srcOrd="3" destOrd="0" presId="urn:microsoft.com/office/officeart/2008/layout/LinedList"/>
    <dgm:cxn modelId="{93CD2794-6CD2-4726-8FF3-DE8911FE7332}" type="presParOf" srcId="{540EA4A9-3CE2-4CA4-A694-FF8CE660C730}" destId="{E8245C3B-7ECB-4157-B059-7402A8B4F603}" srcOrd="4" destOrd="0" presId="urn:microsoft.com/office/officeart/2008/layout/LinedList"/>
    <dgm:cxn modelId="{F9941FD4-F49A-4E61-ADF9-A5682ED861B3}" type="presParOf" srcId="{E8245C3B-7ECB-4157-B059-7402A8B4F603}" destId="{7943754C-0BD0-4135-A92D-12335DC56930}" srcOrd="0" destOrd="0" presId="urn:microsoft.com/office/officeart/2008/layout/LinedList"/>
    <dgm:cxn modelId="{9B9360C7-F722-49E0-92D9-FD3C85D315FB}" type="presParOf" srcId="{E8245C3B-7ECB-4157-B059-7402A8B4F603}" destId="{52321BC8-2520-466B-9B24-CB74B69FE09A}" srcOrd="1" destOrd="0" presId="urn:microsoft.com/office/officeart/2008/layout/LinedList"/>
    <dgm:cxn modelId="{F2F4F7B3-050F-4691-B821-B686D3B676EF}" type="presParOf" srcId="{E8245C3B-7ECB-4157-B059-7402A8B4F603}" destId="{9B1942AC-553C-48B3-9833-1C8F4CDE1AFD}" srcOrd="2" destOrd="0" presId="urn:microsoft.com/office/officeart/2008/layout/LinedList"/>
    <dgm:cxn modelId="{68D724D7-2BA6-477F-8617-9E05D30B4955}" type="presParOf" srcId="{540EA4A9-3CE2-4CA4-A694-FF8CE660C730}" destId="{9659E0CD-A39B-48BC-85A7-BDA3E5625E13}" srcOrd="5" destOrd="0" presId="urn:microsoft.com/office/officeart/2008/layout/LinedList"/>
    <dgm:cxn modelId="{0212AE10-3DD2-4896-828E-A1452F5ACFF5}" type="presParOf" srcId="{540EA4A9-3CE2-4CA4-A694-FF8CE660C730}" destId="{8DEB09B9-201C-453C-88E7-40FDB8941BA0}" srcOrd="6" destOrd="0" presId="urn:microsoft.com/office/officeart/2008/layout/LinedList"/>
    <dgm:cxn modelId="{8A8E746E-AC27-49AB-8995-FA970D354C2E}" type="presParOf" srcId="{540EA4A9-3CE2-4CA4-A694-FF8CE660C730}" destId="{AD08C382-9FB4-4087-84B8-29D20EA87F57}" srcOrd="7" destOrd="0" presId="urn:microsoft.com/office/officeart/2008/layout/LinedList"/>
    <dgm:cxn modelId="{2AEC4F5A-698B-40CD-BDA0-7D6133B6AA15}" type="presParOf" srcId="{AD08C382-9FB4-4087-84B8-29D20EA87F57}" destId="{77407C14-91CE-4767-934F-1D4CB5BDC70D}" srcOrd="0" destOrd="0" presId="urn:microsoft.com/office/officeart/2008/layout/LinedList"/>
    <dgm:cxn modelId="{35243360-5087-4C89-B815-E91C7535F7A2}" type="presParOf" srcId="{AD08C382-9FB4-4087-84B8-29D20EA87F57}" destId="{67DCF121-16CE-44F5-8B58-DF901869AAA5}" srcOrd="1" destOrd="0" presId="urn:microsoft.com/office/officeart/2008/layout/LinedList"/>
    <dgm:cxn modelId="{EBBEBE9B-20C5-409F-A847-CCAD036AF00A}" type="presParOf" srcId="{AD08C382-9FB4-4087-84B8-29D20EA87F57}" destId="{209C1C6B-799D-4136-BE8D-4BF231DB7F5E}" srcOrd="2" destOrd="0" presId="urn:microsoft.com/office/officeart/2008/layout/LinedList"/>
    <dgm:cxn modelId="{3AED2FC0-9B81-4D7A-A1BD-9225E360F46D}" type="presParOf" srcId="{540EA4A9-3CE2-4CA4-A694-FF8CE660C730}" destId="{7954FCDC-098A-4399-AF55-0ED3446C783F}" srcOrd="8" destOrd="0" presId="urn:microsoft.com/office/officeart/2008/layout/LinedList"/>
    <dgm:cxn modelId="{65C83D5F-30A8-4DA1-AE2A-5DB58BDAAC22}" type="presParOf" srcId="{540EA4A9-3CE2-4CA4-A694-FF8CE660C730}" destId="{38B68A3E-A217-49D8-B315-102F83B58A8F}" srcOrd="9" destOrd="0" presId="urn:microsoft.com/office/officeart/2008/layout/LinedList"/>
    <dgm:cxn modelId="{7D297835-4D53-4DA8-9803-0BD9CBCFA3FE}" type="presParOf" srcId="{540EA4A9-3CE2-4CA4-A694-FF8CE660C730}" destId="{2EAE29AE-B79A-419E-AB43-54860B2A8974}" srcOrd="10" destOrd="0" presId="urn:microsoft.com/office/officeart/2008/layout/LinedList"/>
    <dgm:cxn modelId="{F2DEC659-0892-4C40-89C5-7A8F8B59100F}" type="presParOf" srcId="{2EAE29AE-B79A-419E-AB43-54860B2A8974}" destId="{B0602003-66EE-45CA-98B6-D89E8992D383}" srcOrd="0" destOrd="0" presId="urn:microsoft.com/office/officeart/2008/layout/LinedList"/>
    <dgm:cxn modelId="{6DEB3820-C454-4EFE-BCA1-C2DDFABCF079}" type="presParOf" srcId="{2EAE29AE-B79A-419E-AB43-54860B2A8974}" destId="{FB9A0718-5AAA-4D8C-894B-632E6725EE21}" srcOrd="1" destOrd="0" presId="urn:microsoft.com/office/officeart/2008/layout/LinedList"/>
    <dgm:cxn modelId="{E7B3B228-0055-4700-B898-99951ABB5A9E}" type="presParOf" srcId="{2EAE29AE-B79A-419E-AB43-54860B2A8974}" destId="{BA6430A3-89DD-4909-9FDD-34341904A101}" srcOrd="2" destOrd="0" presId="urn:microsoft.com/office/officeart/2008/layout/LinedList"/>
    <dgm:cxn modelId="{2FEFFE88-3689-4D0F-A43D-A60C2BC86504}" type="presParOf" srcId="{540EA4A9-3CE2-4CA4-A694-FF8CE660C730}" destId="{F4C16C36-3745-4987-9087-6CE772F4CE94}" srcOrd="11" destOrd="0" presId="urn:microsoft.com/office/officeart/2008/layout/LinedList"/>
    <dgm:cxn modelId="{129B7A9B-BE87-43F5-8DB9-78313CC703F9}" type="presParOf" srcId="{540EA4A9-3CE2-4CA4-A694-FF8CE660C730}" destId="{E9C06D19-C7D6-4ECA-9E81-63CD2CF232A6}" srcOrd="12" destOrd="0" presId="urn:microsoft.com/office/officeart/2008/layout/LinedList"/>
    <dgm:cxn modelId="{2819DFC6-AD14-4F72-A931-3FBF93FE4205}" type="presParOf" srcId="{98DF3C36-0BF9-4D97-8E14-E42E4FC3BEC6}" destId="{7A90CE8C-CD39-4C18-9E83-831000C1566D}" srcOrd="2" destOrd="0" presId="urn:microsoft.com/office/officeart/2008/layout/LinedList"/>
    <dgm:cxn modelId="{00DA3B1E-B790-48D1-960E-BFE6531BC503}" type="presParOf" srcId="{98DF3C36-0BF9-4D97-8E14-E42E4FC3BEC6}" destId="{6E87AFB3-BAE6-494C-A030-3AEE84132523}" srcOrd="3" destOrd="0" presId="urn:microsoft.com/office/officeart/2008/layout/LinedList"/>
    <dgm:cxn modelId="{6F7FCF51-8BEC-45CD-8182-BE3D5001F9FD}" type="presParOf" srcId="{6E87AFB3-BAE6-494C-A030-3AEE84132523}" destId="{094D442E-E98D-4E59-9EEE-E1C5DED3D402}" srcOrd="0" destOrd="0" presId="urn:microsoft.com/office/officeart/2008/layout/LinedList"/>
    <dgm:cxn modelId="{4D0A7A6C-F98B-444D-95AD-CADC768239FD}" type="presParOf" srcId="{6E87AFB3-BAE6-494C-A030-3AEE84132523}" destId="{016BAC2E-EC62-4F7A-9CFF-FBF06A504D03}" srcOrd="1" destOrd="0" presId="urn:microsoft.com/office/officeart/2008/layout/LinedList"/>
    <dgm:cxn modelId="{DA7C5C4D-4D13-4BF2-B394-7A04423189A6}" type="presParOf" srcId="{016BAC2E-EC62-4F7A-9CFF-FBF06A504D03}" destId="{43C4EBE1-A0F7-4416-8D46-1DCA254B558E}" srcOrd="0" destOrd="0" presId="urn:microsoft.com/office/officeart/2008/layout/LinedList"/>
    <dgm:cxn modelId="{A58A5C30-5B4C-41FE-9092-D2B55A84696D}" type="presParOf" srcId="{016BAC2E-EC62-4F7A-9CFF-FBF06A504D03}" destId="{045620ED-026F-4AE9-A18F-72BCF7C450E6}" srcOrd="1" destOrd="0" presId="urn:microsoft.com/office/officeart/2008/layout/LinedList"/>
    <dgm:cxn modelId="{FEFC385E-206E-4013-A41A-B7AD2D764A42}" type="presParOf" srcId="{045620ED-026F-4AE9-A18F-72BCF7C450E6}" destId="{A0245184-CDFE-4CA0-8B1D-3C61FC3E563E}" srcOrd="0" destOrd="0" presId="urn:microsoft.com/office/officeart/2008/layout/LinedList"/>
    <dgm:cxn modelId="{1D3ABF8E-FDC2-4BF9-AEE5-08002DBB670A}" type="presParOf" srcId="{045620ED-026F-4AE9-A18F-72BCF7C450E6}" destId="{2FAD632D-BEFE-4465-83E1-2B575FEEEA04}" srcOrd="1" destOrd="0" presId="urn:microsoft.com/office/officeart/2008/layout/LinedList"/>
    <dgm:cxn modelId="{F88B5BC0-21BE-4FA9-B523-FDFB546C8A9A}" type="presParOf" srcId="{045620ED-026F-4AE9-A18F-72BCF7C450E6}" destId="{FF14B6A4-B970-45A8-848E-92C0922B6290}" srcOrd="2" destOrd="0" presId="urn:microsoft.com/office/officeart/2008/layout/LinedList"/>
    <dgm:cxn modelId="{D009371B-C829-4AC8-8DC0-F96D7DC88A3B}" type="presParOf" srcId="{016BAC2E-EC62-4F7A-9CFF-FBF06A504D03}" destId="{9BD0F377-DD8D-40D0-84C6-AF3446075A4A}" srcOrd="2" destOrd="0" presId="urn:microsoft.com/office/officeart/2008/layout/LinedList"/>
    <dgm:cxn modelId="{C03D3BD7-0A6F-4CDD-B51A-6D0EFC125A43}" type="presParOf" srcId="{016BAC2E-EC62-4F7A-9CFF-FBF06A504D03}" destId="{DC8FF736-2C4B-4192-B1BB-49EB34B00D51}" srcOrd="3" destOrd="0" presId="urn:microsoft.com/office/officeart/2008/layout/LinedList"/>
    <dgm:cxn modelId="{0DF80414-95F1-4E15-BE73-7A229817ACD8}" type="presParOf" srcId="{016BAC2E-EC62-4F7A-9CFF-FBF06A504D03}" destId="{5B811240-6BF9-47D3-959F-E8ACBA00DDB2}" srcOrd="4" destOrd="0" presId="urn:microsoft.com/office/officeart/2008/layout/LinedList"/>
    <dgm:cxn modelId="{150A3173-DBA6-4349-B7DA-32D6CC69F141}" type="presParOf" srcId="{5B811240-6BF9-47D3-959F-E8ACBA00DDB2}" destId="{60D3C132-100A-4F70-946C-80C30ECF020B}" srcOrd="0" destOrd="0" presId="urn:microsoft.com/office/officeart/2008/layout/LinedList"/>
    <dgm:cxn modelId="{0024C044-AB4D-4711-BCC3-C6F9EEC7EA81}" type="presParOf" srcId="{5B811240-6BF9-47D3-959F-E8ACBA00DDB2}" destId="{E66B98FA-1C7D-4F9A-9317-BCB9358D52D6}" srcOrd="1" destOrd="0" presId="urn:microsoft.com/office/officeart/2008/layout/LinedList"/>
    <dgm:cxn modelId="{06C0B870-872E-4A05-877A-D2D95584C806}" type="presParOf" srcId="{5B811240-6BF9-47D3-959F-E8ACBA00DDB2}" destId="{A520966C-33D2-45C8-90CE-94176C624D66}" srcOrd="2" destOrd="0" presId="urn:microsoft.com/office/officeart/2008/layout/LinedList"/>
    <dgm:cxn modelId="{4A27AE11-2342-40C9-8C1E-7E7018D07A99}" type="presParOf" srcId="{016BAC2E-EC62-4F7A-9CFF-FBF06A504D03}" destId="{E6F737EA-DAC6-4279-80FB-A26EE6F90F55}" srcOrd="5" destOrd="0" presId="urn:microsoft.com/office/officeart/2008/layout/LinedList"/>
    <dgm:cxn modelId="{AB60FD7E-9F94-46CE-9193-CFEEACD42570}" type="presParOf" srcId="{016BAC2E-EC62-4F7A-9CFF-FBF06A504D03}" destId="{55F65C55-50EF-42E7-87DE-97616C745162}" srcOrd="6" destOrd="0" presId="urn:microsoft.com/office/officeart/2008/layout/LinedList"/>
    <dgm:cxn modelId="{BF221A19-4235-4493-8A2B-5E6C5B990AC6}" type="presParOf" srcId="{016BAC2E-EC62-4F7A-9CFF-FBF06A504D03}" destId="{92374A90-91CA-4338-9352-4EEC7AFC9F9D}" srcOrd="7" destOrd="0" presId="urn:microsoft.com/office/officeart/2008/layout/LinedList"/>
    <dgm:cxn modelId="{665DB0F7-F0DF-43F1-A3AC-2A0F11D8269A}" type="presParOf" srcId="{92374A90-91CA-4338-9352-4EEC7AFC9F9D}" destId="{F93A36DC-AA90-4E60-9CC2-E85EF88247C8}" srcOrd="0" destOrd="0" presId="urn:microsoft.com/office/officeart/2008/layout/LinedList"/>
    <dgm:cxn modelId="{72763F96-82C0-40B5-BE49-849FD618D7D0}" type="presParOf" srcId="{92374A90-91CA-4338-9352-4EEC7AFC9F9D}" destId="{0BE168C5-7815-4C3A-9B84-95261814EF58}" srcOrd="1" destOrd="0" presId="urn:microsoft.com/office/officeart/2008/layout/LinedList"/>
    <dgm:cxn modelId="{7D642F0E-1534-49F9-BED3-57637C55C779}" type="presParOf" srcId="{92374A90-91CA-4338-9352-4EEC7AFC9F9D}" destId="{2C25C0B4-A41A-462F-BE0D-DBFFE4B14CAB}" srcOrd="2" destOrd="0" presId="urn:microsoft.com/office/officeart/2008/layout/LinedList"/>
    <dgm:cxn modelId="{FF36ED4E-5D69-4473-8067-7504CB535C0A}" type="presParOf" srcId="{016BAC2E-EC62-4F7A-9CFF-FBF06A504D03}" destId="{7A0DEF1A-8B10-479C-BC44-089A92122C17}" srcOrd="8" destOrd="0" presId="urn:microsoft.com/office/officeart/2008/layout/LinedList"/>
    <dgm:cxn modelId="{FB6D5D9F-82E0-4C61-986B-334DD887AB9D}" type="presParOf" srcId="{016BAC2E-EC62-4F7A-9CFF-FBF06A504D03}" destId="{3F3AF619-0E1A-4772-A617-DDDED787F941}" srcOrd="9" destOrd="0" presId="urn:microsoft.com/office/officeart/2008/layout/LinedList"/>
    <dgm:cxn modelId="{A90EAF7E-1D01-4868-ACEA-63DFE536DF0B}" type="presParOf" srcId="{016BAC2E-EC62-4F7A-9CFF-FBF06A504D03}" destId="{8AF9BFDA-C3D0-47CB-8D4B-58659DA5A8D1}" srcOrd="10" destOrd="0" presId="urn:microsoft.com/office/officeart/2008/layout/LinedList"/>
    <dgm:cxn modelId="{DAAAB880-446E-4B9C-BDA1-A08723E341B1}" type="presParOf" srcId="{8AF9BFDA-C3D0-47CB-8D4B-58659DA5A8D1}" destId="{C820FA45-EB12-46DF-9E1C-1D92F549D30C}" srcOrd="0" destOrd="0" presId="urn:microsoft.com/office/officeart/2008/layout/LinedList"/>
    <dgm:cxn modelId="{7C0594A9-CAC2-4297-95A6-2E61EED72386}" type="presParOf" srcId="{8AF9BFDA-C3D0-47CB-8D4B-58659DA5A8D1}" destId="{DBC375F0-3912-4B56-BD7A-EB188CE528C9}" srcOrd="1" destOrd="0" presId="urn:microsoft.com/office/officeart/2008/layout/LinedList"/>
    <dgm:cxn modelId="{875CDE05-3106-44D2-B2C9-4B410CCD1979}" type="presParOf" srcId="{8AF9BFDA-C3D0-47CB-8D4B-58659DA5A8D1}" destId="{1F9D8960-1E57-42F0-8DFF-BCCD94308F58}" srcOrd="2" destOrd="0" presId="urn:microsoft.com/office/officeart/2008/layout/LinedList"/>
    <dgm:cxn modelId="{16BEBC0F-FD6F-4A34-9D25-79758BCA6F0A}" type="presParOf" srcId="{016BAC2E-EC62-4F7A-9CFF-FBF06A504D03}" destId="{99F6DE88-5DB9-4BEF-BC24-D90BED87DA53}" srcOrd="11" destOrd="0" presId="urn:microsoft.com/office/officeart/2008/layout/LinedList"/>
    <dgm:cxn modelId="{6C63E499-6ADF-43CE-9877-7B08364143A3}" type="presParOf" srcId="{016BAC2E-EC62-4F7A-9CFF-FBF06A504D03}" destId="{2EC32BE6-1E29-4C6D-808F-E5103EAAE05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2644B-8A75-4D94-AED8-D6145CF04B0D}">
      <dsp:nvSpPr>
        <dsp:cNvPr id="0" name=""/>
        <dsp:cNvSpPr/>
      </dsp:nvSpPr>
      <dsp:spPr>
        <a:xfrm>
          <a:off x="0" y="0"/>
          <a:ext cx="723532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55DFDB-EE9C-4EF2-9F97-FABF684CFD2C}">
      <dsp:nvSpPr>
        <dsp:cNvPr id="0" name=""/>
        <dsp:cNvSpPr/>
      </dsp:nvSpPr>
      <dsp:spPr>
        <a:xfrm>
          <a:off x="0" y="0"/>
          <a:ext cx="1447064" cy="2427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b="1" kern="1200" dirty="0" smtClean="0">
              <a:solidFill>
                <a:schemeClr val="tx1"/>
              </a:solidFill>
            </a:rPr>
            <a:t>知情</a:t>
          </a:r>
          <a:endParaRPr lang="zh-CN" altLang="en-US" sz="2000" b="1" kern="1200" dirty="0">
            <a:solidFill>
              <a:schemeClr val="tx1"/>
            </a:solidFill>
          </a:endParaRPr>
        </a:p>
      </dsp:txBody>
      <dsp:txXfrm>
        <a:off x="0" y="0"/>
        <a:ext cx="1447064" cy="2427705"/>
      </dsp:txXfrm>
    </dsp:sp>
    <dsp:sp modelId="{6FE0A616-07E7-4F73-8BA8-96A64499B11F}">
      <dsp:nvSpPr>
        <dsp:cNvPr id="0" name=""/>
        <dsp:cNvSpPr/>
      </dsp:nvSpPr>
      <dsp:spPr>
        <a:xfrm>
          <a:off x="1555594" y="28538"/>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kern="1200" dirty="0" smtClean="0"/>
            <a:t>“知”</a:t>
          </a:r>
          <a:r>
            <a:rPr lang="en-US" altLang="zh-CN" sz="2000" kern="1200" dirty="0" smtClean="0"/>
            <a:t>-</a:t>
          </a:r>
          <a:r>
            <a:rPr lang="zh-CN" altLang="en-US" sz="2000" kern="1200" dirty="0" smtClean="0"/>
            <a:t>告知处理规则</a:t>
          </a:r>
          <a:endParaRPr lang="zh-CN" altLang="en-US" sz="2000" kern="1200" dirty="0"/>
        </a:p>
      </dsp:txBody>
      <dsp:txXfrm>
        <a:off x="1555594" y="28538"/>
        <a:ext cx="5679729" cy="570771"/>
      </dsp:txXfrm>
    </dsp:sp>
    <dsp:sp modelId="{5591BB41-8284-4DA6-A8D1-2DEE2658365D}">
      <dsp:nvSpPr>
        <dsp:cNvPr id="0" name=""/>
        <dsp:cNvSpPr/>
      </dsp:nvSpPr>
      <dsp:spPr>
        <a:xfrm>
          <a:off x="1447064" y="599310"/>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321BC8-2520-466B-9B24-CB74B69FE09A}">
      <dsp:nvSpPr>
        <dsp:cNvPr id="0" name=""/>
        <dsp:cNvSpPr/>
      </dsp:nvSpPr>
      <dsp:spPr>
        <a:xfrm>
          <a:off x="1555594" y="627848"/>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pPr>
          <a:r>
            <a:rPr lang="en-US" altLang="zh-CN" sz="2000" kern="1200" dirty="0" smtClean="0"/>
            <a:t>“</a:t>
          </a:r>
          <a:r>
            <a:rPr lang="zh-CN" altLang="en-US" sz="2000" kern="1200" dirty="0" smtClean="0"/>
            <a:t>情”</a:t>
          </a:r>
          <a:r>
            <a:rPr lang="en-US" altLang="zh-CN" sz="2000" kern="1200" dirty="0" smtClean="0"/>
            <a:t>-</a:t>
          </a:r>
          <a:r>
            <a:rPr lang="zh-CN" altLang="en-US" sz="2000" kern="1200" dirty="0" smtClean="0"/>
            <a:t>个人信息处理目的、方式、范围</a:t>
          </a:r>
          <a:endParaRPr lang="zh-CN" altLang="en-US" sz="2000" kern="1200" dirty="0"/>
        </a:p>
      </dsp:txBody>
      <dsp:txXfrm>
        <a:off x="1555594" y="627848"/>
        <a:ext cx="5679729" cy="570771"/>
      </dsp:txXfrm>
    </dsp:sp>
    <dsp:sp modelId="{9659E0CD-A39B-48BC-85A7-BDA3E5625E13}">
      <dsp:nvSpPr>
        <dsp:cNvPr id="0" name=""/>
        <dsp:cNvSpPr/>
      </dsp:nvSpPr>
      <dsp:spPr>
        <a:xfrm>
          <a:off x="1447064" y="1198620"/>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DCF121-16CE-44F5-8B58-DF901869AAA5}">
      <dsp:nvSpPr>
        <dsp:cNvPr id="0" name=""/>
        <dsp:cNvSpPr/>
      </dsp:nvSpPr>
      <dsp:spPr>
        <a:xfrm>
          <a:off x="1555594" y="1227158"/>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pPr>
          <a:r>
            <a:rPr lang="en-US" altLang="zh-CN" sz="2000" kern="1200" dirty="0" smtClean="0"/>
            <a:t>“</a:t>
          </a:r>
          <a:r>
            <a:rPr lang="zh-CN" altLang="en-US" sz="2000" kern="1200" dirty="0" smtClean="0"/>
            <a:t>情”</a:t>
          </a:r>
          <a:r>
            <a:rPr lang="en-US" altLang="zh-CN" sz="2000" kern="1200" dirty="0" smtClean="0"/>
            <a:t>-</a:t>
          </a:r>
          <a:r>
            <a:rPr lang="zh-CN" altLang="en-US" sz="2000" kern="1200" dirty="0" smtClean="0"/>
            <a:t>个人信息控制者是谁</a:t>
          </a:r>
          <a:endParaRPr lang="zh-CN" altLang="en-US" sz="2000" kern="1200" dirty="0"/>
        </a:p>
      </dsp:txBody>
      <dsp:txXfrm>
        <a:off x="1555594" y="1227158"/>
        <a:ext cx="5679729" cy="570771"/>
      </dsp:txXfrm>
    </dsp:sp>
    <dsp:sp modelId="{7954FCDC-098A-4399-AF55-0ED3446C783F}">
      <dsp:nvSpPr>
        <dsp:cNvPr id="0" name=""/>
        <dsp:cNvSpPr/>
      </dsp:nvSpPr>
      <dsp:spPr>
        <a:xfrm>
          <a:off x="1447064" y="1797930"/>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9A0718-5AAA-4D8C-894B-632E6725EE21}">
      <dsp:nvSpPr>
        <dsp:cNvPr id="0" name=""/>
        <dsp:cNvSpPr/>
      </dsp:nvSpPr>
      <dsp:spPr>
        <a:xfrm>
          <a:off x="1555594" y="1826469"/>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pPr>
          <a:r>
            <a:rPr lang="en-US" altLang="zh-CN" sz="2000" kern="1200" dirty="0" smtClean="0"/>
            <a:t>“</a:t>
          </a:r>
          <a:r>
            <a:rPr lang="zh-CN" altLang="en-US" sz="2000" kern="1200" dirty="0" smtClean="0"/>
            <a:t>情”</a:t>
          </a:r>
          <a:r>
            <a:rPr lang="en-US" altLang="zh-CN" sz="2000" kern="1200" dirty="0" smtClean="0"/>
            <a:t>-</a:t>
          </a:r>
          <a:r>
            <a:rPr lang="zh-CN" altLang="en-US" sz="2000" kern="1200" dirty="0" smtClean="0"/>
            <a:t>个人信息主体如何行使权利</a:t>
          </a:r>
          <a:endParaRPr lang="zh-CN" altLang="en-US" sz="2000" kern="1200" dirty="0"/>
        </a:p>
      </dsp:txBody>
      <dsp:txXfrm>
        <a:off x="1555594" y="1826469"/>
        <a:ext cx="5679729" cy="570771"/>
      </dsp:txXfrm>
    </dsp:sp>
    <dsp:sp modelId="{F4C16C36-3745-4987-9087-6CE772F4CE94}">
      <dsp:nvSpPr>
        <dsp:cNvPr id="0" name=""/>
        <dsp:cNvSpPr/>
      </dsp:nvSpPr>
      <dsp:spPr>
        <a:xfrm>
          <a:off x="1447064" y="2397240"/>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90CE8C-CD39-4C18-9E83-831000C1566D}">
      <dsp:nvSpPr>
        <dsp:cNvPr id="0" name=""/>
        <dsp:cNvSpPr/>
      </dsp:nvSpPr>
      <dsp:spPr>
        <a:xfrm>
          <a:off x="0" y="2427705"/>
          <a:ext cx="723532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4D442E-E98D-4E59-9EEE-E1C5DED3D402}">
      <dsp:nvSpPr>
        <dsp:cNvPr id="0" name=""/>
        <dsp:cNvSpPr/>
      </dsp:nvSpPr>
      <dsp:spPr>
        <a:xfrm>
          <a:off x="0" y="2427705"/>
          <a:ext cx="1447064" cy="2427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b="1" kern="1200" dirty="0" smtClean="0">
              <a:solidFill>
                <a:schemeClr val="tx1"/>
              </a:solidFill>
            </a:rPr>
            <a:t>同意</a:t>
          </a:r>
          <a:endParaRPr lang="zh-CN" altLang="en-US" sz="2000" b="1" kern="1200" dirty="0">
            <a:solidFill>
              <a:schemeClr val="tx1"/>
            </a:solidFill>
          </a:endParaRPr>
        </a:p>
      </dsp:txBody>
      <dsp:txXfrm>
        <a:off x="0" y="2427705"/>
        <a:ext cx="1447064" cy="2427705"/>
      </dsp:txXfrm>
    </dsp:sp>
    <dsp:sp modelId="{2FAD632D-BEFE-4465-83E1-2B575FEEEA04}">
      <dsp:nvSpPr>
        <dsp:cNvPr id="0" name=""/>
        <dsp:cNvSpPr/>
      </dsp:nvSpPr>
      <dsp:spPr>
        <a:xfrm>
          <a:off x="1555594" y="2456244"/>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kern="1200" dirty="0" smtClean="0"/>
            <a:t>自由：不得强制同意，可以拒绝、撤销</a:t>
          </a:r>
          <a:endParaRPr lang="zh-CN" altLang="en-US" sz="2000" kern="1200" dirty="0"/>
        </a:p>
      </dsp:txBody>
      <dsp:txXfrm>
        <a:off x="1555594" y="2456244"/>
        <a:ext cx="5679729" cy="570771"/>
      </dsp:txXfrm>
    </dsp:sp>
    <dsp:sp modelId="{9BD0F377-DD8D-40D0-84C6-AF3446075A4A}">
      <dsp:nvSpPr>
        <dsp:cNvPr id="0" name=""/>
        <dsp:cNvSpPr/>
      </dsp:nvSpPr>
      <dsp:spPr>
        <a:xfrm>
          <a:off x="1447064" y="3027015"/>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6B98FA-1C7D-4F9A-9317-BCB9358D52D6}">
      <dsp:nvSpPr>
        <dsp:cNvPr id="0" name=""/>
        <dsp:cNvSpPr/>
      </dsp:nvSpPr>
      <dsp:spPr>
        <a:xfrm>
          <a:off x="1555594" y="3055554"/>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kern="1200" dirty="0" smtClean="0"/>
            <a:t>具体：不得一揽子同意</a:t>
          </a:r>
          <a:endParaRPr lang="zh-CN" altLang="en-US" sz="2000" kern="1200" dirty="0"/>
        </a:p>
      </dsp:txBody>
      <dsp:txXfrm>
        <a:off x="1555594" y="3055554"/>
        <a:ext cx="5679729" cy="570771"/>
      </dsp:txXfrm>
    </dsp:sp>
    <dsp:sp modelId="{E6F737EA-DAC6-4279-80FB-A26EE6F90F55}">
      <dsp:nvSpPr>
        <dsp:cNvPr id="0" name=""/>
        <dsp:cNvSpPr/>
      </dsp:nvSpPr>
      <dsp:spPr>
        <a:xfrm>
          <a:off x="1447064" y="3626325"/>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E168C5-7815-4C3A-9B84-95261814EF58}">
      <dsp:nvSpPr>
        <dsp:cNvPr id="0" name=""/>
        <dsp:cNvSpPr/>
      </dsp:nvSpPr>
      <dsp:spPr>
        <a:xfrm>
          <a:off x="1555594" y="3654864"/>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kern="1200" dirty="0" smtClean="0"/>
            <a:t>清晰：不得默认同意</a:t>
          </a:r>
          <a:endParaRPr lang="zh-CN" altLang="en-US" sz="2000" kern="1200" dirty="0"/>
        </a:p>
      </dsp:txBody>
      <dsp:txXfrm>
        <a:off x="1555594" y="3654864"/>
        <a:ext cx="5679729" cy="570771"/>
      </dsp:txXfrm>
    </dsp:sp>
    <dsp:sp modelId="{7A0DEF1A-8B10-479C-BC44-089A92122C17}">
      <dsp:nvSpPr>
        <dsp:cNvPr id="0" name=""/>
        <dsp:cNvSpPr/>
      </dsp:nvSpPr>
      <dsp:spPr>
        <a:xfrm>
          <a:off x="1447064" y="4225635"/>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C375F0-3912-4B56-BD7A-EB188CE528C9}">
      <dsp:nvSpPr>
        <dsp:cNvPr id="0" name=""/>
        <dsp:cNvSpPr/>
      </dsp:nvSpPr>
      <dsp:spPr>
        <a:xfrm>
          <a:off x="1555594" y="4254174"/>
          <a:ext cx="5679729" cy="57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kern="1200" dirty="0" smtClean="0">
              <a:solidFill>
                <a:schemeClr val="tx1">
                  <a:lumMod val="95000"/>
                  <a:lumOff val="5000"/>
                </a:schemeClr>
              </a:solidFill>
            </a:rPr>
            <a:t>完整</a:t>
          </a:r>
          <a:r>
            <a:rPr lang="zh-CN" altLang="en-US" sz="2000" kern="1200" dirty="0" smtClean="0">
              <a:solidFill>
                <a:schemeClr val="tx1">
                  <a:lumMod val="95000"/>
                  <a:lumOff val="5000"/>
                </a:schemeClr>
              </a:solidFill>
            </a:rPr>
            <a:t>：覆盖</a:t>
          </a:r>
          <a:r>
            <a:rPr lang="zh-CN" altLang="en-US" sz="2000" kern="1200" dirty="0" smtClean="0">
              <a:solidFill>
                <a:srgbClr val="C00000"/>
              </a:solidFill>
            </a:rPr>
            <a:t>收集</a:t>
          </a:r>
          <a:r>
            <a:rPr lang="zh-CN" altLang="en-US" sz="2000" kern="1200" dirty="0" smtClean="0"/>
            <a:t>、使用、</a:t>
          </a:r>
          <a:r>
            <a:rPr lang="zh-CN" altLang="en-US" sz="2000" kern="1200" dirty="0" smtClean="0">
              <a:solidFill>
                <a:srgbClr val="C00000"/>
              </a:solidFill>
            </a:rPr>
            <a:t>提供</a:t>
          </a:r>
          <a:r>
            <a:rPr lang="zh-CN" altLang="en-US" sz="2000" kern="1200" dirty="0" smtClean="0"/>
            <a:t>、删除</a:t>
          </a:r>
          <a:endParaRPr lang="en-US" altLang="zh-CN" sz="2000" kern="1200" dirty="0" smtClean="0"/>
        </a:p>
      </dsp:txBody>
      <dsp:txXfrm>
        <a:off x="1555594" y="4254174"/>
        <a:ext cx="5679729" cy="570771"/>
      </dsp:txXfrm>
    </dsp:sp>
    <dsp:sp modelId="{99F6DE88-5DB9-4BEF-BC24-D90BED87DA53}">
      <dsp:nvSpPr>
        <dsp:cNvPr id="0" name=""/>
        <dsp:cNvSpPr/>
      </dsp:nvSpPr>
      <dsp:spPr>
        <a:xfrm>
          <a:off x="1447064" y="4824946"/>
          <a:ext cx="578825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B87392-31AD-42E8-9237-88D710264CDA}" type="datetimeFigureOut">
              <a:rPr lang="zh-CN" altLang="en-US" smtClean="0"/>
              <a:t>2019/12/14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14A435-0AD6-41B8-A610-136CFBED789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基石原则 最受重视的原则，被滥用最多 ，需要正本清源</a:t>
            </a:r>
            <a:endParaRPr lang="zh-CN" altLang="en-US" dirty="0"/>
          </a:p>
        </p:txBody>
      </p:sp>
      <p:sp>
        <p:nvSpPr>
          <p:cNvPr id="4" name="灯片编号占位符 3"/>
          <p:cNvSpPr>
            <a:spLocks noGrp="1"/>
          </p:cNvSpPr>
          <p:nvPr>
            <p:ph type="sldNum" sz="quarter" idx="10"/>
          </p:nvPr>
        </p:nvSpPr>
        <p:spPr/>
        <p:txBody>
          <a:bodyPr/>
          <a:lstStyle/>
          <a:p>
            <a:fld id="{0014A435-0AD6-41B8-A610-136CFBED7895}" type="slidenum">
              <a:rPr lang="zh-CN" altLang="en-US" smtClean="0"/>
              <a:t>2</a:t>
            </a:fld>
            <a:endParaRPr lang="zh-CN" altLang="en-US"/>
          </a:p>
        </p:txBody>
      </p:sp>
    </p:spTree>
    <p:extLst>
      <p:ext uri="{BB962C8B-B14F-4D97-AF65-F5344CB8AC3E}">
        <p14:creationId xmlns:p14="http://schemas.microsoft.com/office/powerpoint/2010/main" val="1284168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2019/12</a:t>
            </a:r>
            <a:endParaRPr lang="zh-CN" altLang="en-US"/>
          </a:p>
        </p:txBody>
      </p:sp>
      <p:sp>
        <p:nvSpPr>
          <p:cNvPr id="5" name="页脚占位符 4"/>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2019/12</a:t>
            </a:r>
            <a:endParaRPr lang="zh-CN" altLang="en-US"/>
          </a:p>
        </p:txBody>
      </p:sp>
      <p:sp>
        <p:nvSpPr>
          <p:cNvPr id="5" name="页脚占位符 4"/>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2019/12</a:t>
            </a:r>
            <a:endParaRPr lang="zh-CN" altLang="en-US"/>
          </a:p>
        </p:txBody>
      </p:sp>
      <p:sp>
        <p:nvSpPr>
          <p:cNvPr id="5" name="页脚占位符 4"/>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5pPr>
              <a:defRPr/>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fld id="{F7E9C67F-1821-4802-99D3-772F9EBE271D}" type="slidenum">
              <a:rPr lang="zh-CN" altLang="en-US" smtClean="0"/>
              <a:t>‹#›</a:t>
            </a:fld>
            <a:fld id="{F03521B3-DCFD-4AEA-8992-1419FE039F1E}" type="slidenum">
              <a:rPr lang="zh-CN" altLang="en-US" smtClean="0"/>
              <a:t>‹#›</a:t>
            </a:fld>
            <a:fld id="{D72BEE7B-247F-4A76-A321-B80C74200994}" type="slidenum">
              <a:rPr lang="zh-CN" altLang="en-US" smtClean="0"/>
              <a:t>‹#›</a:t>
            </a:fld>
            <a:endParaRPr lang="zh-CN" altLang="en-US" dirty="0"/>
          </a:p>
        </p:txBody>
      </p:sp>
      <p:sp>
        <p:nvSpPr>
          <p:cNvPr id="7" name="日期占位符 6"/>
          <p:cNvSpPr>
            <a:spLocks noGrp="1"/>
          </p:cNvSpPr>
          <p:nvPr>
            <p:ph type="dt" sz="half" idx="10"/>
          </p:nvPr>
        </p:nvSpPr>
        <p:spPr/>
        <p:txBody>
          <a:bodyPr/>
          <a:lstStyle/>
          <a:p>
            <a:r>
              <a:rPr lang="en-US" altLang="zh-CN" smtClean="0"/>
              <a:t>2019/12</a:t>
            </a:r>
            <a:endParaRPr lang="zh-CN" altLang="en-US"/>
          </a:p>
        </p:txBody>
      </p:sp>
      <p:sp>
        <p:nvSpPr>
          <p:cNvPr id="8" name="页脚占位符 7"/>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9" name="灯片编号占位符 8"/>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r>
              <a:rPr lang="en-US" altLang="zh-CN" smtClean="0"/>
              <a:t>2019/12</a:t>
            </a:r>
            <a:endParaRPr lang="zh-CN" altLang="en-US"/>
          </a:p>
        </p:txBody>
      </p:sp>
      <p:sp>
        <p:nvSpPr>
          <p:cNvPr id="5" name="页脚占位符 4"/>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2019/12</a:t>
            </a:r>
            <a:endParaRPr lang="zh-CN" altLang="en-US"/>
          </a:p>
        </p:txBody>
      </p:sp>
      <p:sp>
        <p:nvSpPr>
          <p:cNvPr id="6" name="页脚占位符 5"/>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2019/12</a:t>
            </a:r>
            <a:endParaRPr lang="zh-CN" altLang="en-US"/>
          </a:p>
        </p:txBody>
      </p:sp>
      <p:sp>
        <p:nvSpPr>
          <p:cNvPr id="8" name="页脚占位符 7"/>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9" name="灯片编号占位符 8"/>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2019/12</a:t>
            </a:r>
            <a:endParaRPr lang="zh-CN" altLang="en-US"/>
          </a:p>
        </p:txBody>
      </p:sp>
      <p:sp>
        <p:nvSpPr>
          <p:cNvPr id="4" name="页脚占位符 3"/>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2019/12</a:t>
            </a:r>
            <a:endParaRPr lang="zh-CN" altLang="en-US"/>
          </a:p>
        </p:txBody>
      </p:sp>
      <p:sp>
        <p:nvSpPr>
          <p:cNvPr id="3" name="页脚占位符 2"/>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4" name="灯片编号占位符 3"/>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r>
              <a:rPr lang="en-US" altLang="zh-CN" smtClean="0"/>
              <a:t>2019/12</a:t>
            </a:r>
            <a:endParaRPr lang="zh-CN" altLang="en-US"/>
          </a:p>
        </p:txBody>
      </p:sp>
      <p:sp>
        <p:nvSpPr>
          <p:cNvPr id="6" name="页脚占位符 5"/>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r>
              <a:rPr lang="en-US" altLang="zh-CN" smtClean="0"/>
              <a:t>2019/12</a:t>
            </a:r>
            <a:endParaRPr lang="zh-CN" altLang="en-US"/>
          </a:p>
        </p:txBody>
      </p:sp>
      <p:sp>
        <p:nvSpPr>
          <p:cNvPr id="6" name="页脚占位符 5"/>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p:txBody>
          <a:bodyPr/>
          <a:lstStyle/>
          <a:p>
            <a:fld id="{E0ECDE45-EEA8-4672-AA6E-D28594B2B953}"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2019/12</a:t>
            </a:r>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CDE45-EEA8-4672-AA6E-D28594B2B95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7.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63372" y="3460014"/>
            <a:ext cx="10515600" cy="4351338"/>
          </a:xfrm>
        </p:spPr>
        <p:txBody>
          <a:bodyPr/>
          <a:lstStyle/>
          <a:p>
            <a:pPr marL="0" indent="0" algn="r">
              <a:buNone/>
            </a:pPr>
            <a:r>
              <a:rPr lang="zh-CN" altLang="en-US" sz="2400" dirty="0" smtClean="0"/>
              <a:t>薛颖</a:t>
            </a:r>
            <a:endParaRPr lang="en-US" altLang="zh-CN" sz="3200" dirty="0" smtClean="0"/>
          </a:p>
          <a:p>
            <a:pPr marL="0" indent="0" algn="r">
              <a:buNone/>
            </a:pPr>
            <a:r>
              <a:rPr lang="zh-CN" altLang="en-US" sz="2400" dirty="0" smtClean="0"/>
              <a:t> 朱玲凤</a:t>
            </a:r>
            <a:endParaRPr lang="en-US" altLang="zh-CN" sz="2400" dirty="0" smtClean="0"/>
          </a:p>
          <a:p>
            <a:pPr marL="0" indent="0" algn="r">
              <a:buNone/>
            </a:pPr>
            <a:r>
              <a:rPr lang="zh-CN" altLang="en-US" sz="2400" dirty="0" smtClean="0"/>
              <a:t> 孟洁</a:t>
            </a:r>
            <a:endParaRPr lang="en-US" altLang="zh-CN" sz="2400" dirty="0" smtClean="0"/>
          </a:p>
          <a:p>
            <a:pPr marL="0" indent="0" algn="r">
              <a:buNone/>
            </a:pPr>
            <a:r>
              <a:rPr lang="en-US" altLang="zh-CN" sz="2400" dirty="0" smtClean="0"/>
              <a:t>2019</a:t>
            </a:r>
            <a:r>
              <a:rPr lang="zh-CN" altLang="en-US" sz="2400" dirty="0" smtClean="0"/>
              <a:t>年</a:t>
            </a:r>
            <a:r>
              <a:rPr lang="en-US" altLang="zh-CN" sz="2400" dirty="0" smtClean="0"/>
              <a:t>11</a:t>
            </a:r>
            <a:r>
              <a:rPr lang="zh-CN" altLang="en-US" sz="2400" dirty="0" smtClean="0"/>
              <a:t>月 北京 </a:t>
            </a:r>
            <a:endParaRPr lang="en-US" altLang="zh-CN" sz="2400" dirty="0" smtClean="0"/>
          </a:p>
          <a:p>
            <a:pPr marL="0" indent="0">
              <a:buNone/>
            </a:pPr>
            <a:endParaRPr lang="zh-CN" altLang="en-US" dirty="0"/>
          </a:p>
        </p:txBody>
      </p:sp>
      <p:sp>
        <p:nvSpPr>
          <p:cNvPr id="4" name="矩形 3"/>
          <p:cNvSpPr/>
          <p:nvPr/>
        </p:nvSpPr>
        <p:spPr>
          <a:xfrm>
            <a:off x="2209800" y="1321386"/>
            <a:ext cx="8869172" cy="152861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smtClean="0"/>
              <a:t>“知情同意”原则</a:t>
            </a:r>
            <a:endParaRPr lang="en-US" altLang="zh-CN" sz="4000" b="1" dirty="0" smtClean="0"/>
          </a:p>
          <a:p>
            <a:pPr algn="ctr"/>
            <a:r>
              <a:rPr lang="en-US" altLang="zh-CN" sz="3600" b="1" dirty="0" smtClean="0"/>
              <a:t>——</a:t>
            </a:r>
            <a:r>
              <a:rPr lang="zh-CN" altLang="en-US" sz="3600" b="1" dirty="0" smtClean="0"/>
              <a:t>条文解读与场景适用</a:t>
            </a:r>
            <a:endParaRPr lang="en-US" altLang="zh-CN" sz="3600" b="1" dirty="0"/>
          </a:p>
        </p:txBody>
      </p:sp>
      <p:sp>
        <p:nvSpPr>
          <p:cNvPr id="6" name="日期占位符 5"/>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7" name="页脚占位符 6"/>
          <p:cNvSpPr>
            <a:spLocks noGrp="1"/>
          </p:cNvSpPr>
          <p:nvPr>
            <p:ph type="ftr" sz="quarter" idx="11"/>
          </p:nvPr>
        </p:nvSpPr>
        <p:spPr>
          <a:xfrm>
            <a:off x="3207328" y="6085392"/>
            <a:ext cx="6380018" cy="541915"/>
          </a:xfrm>
        </p:spPr>
        <p:txBody>
          <a:bodyPr/>
          <a:lstStyle/>
          <a:p>
            <a:r>
              <a:rPr lang="zh-CN" altLang="en-US" sz="1400" b="1" dirty="0" smtClean="0">
                <a:solidFill>
                  <a:schemeClr val="tx1"/>
                </a:solidFill>
              </a:rPr>
              <a:t>版权所有    </a:t>
            </a:r>
            <a:endParaRPr lang="en-US" altLang="zh-CN" sz="1400" b="1" dirty="0" smtClean="0">
              <a:solidFill>
                <a:schemeClr val="tx1"/>
              </a:solidFill>
            </a:endParaRPr>
          </a:p>
          <a:p>
            <a:r>
              <a:rPr lang="zh-CN" altLang="en-US" sz="1400" b="1" dirty="0" smtClean="0">
                <a:solidFill>
                  <a:schemeClr val="tx1"/>
                </a:solidFill>
              </a:rPr>
              <a:t>仅供学术交流   </a:t>
            </a:r>
            <a:r>
              <a:rPr lang="zh-CN" altLang="en-US" sz="1400" b="1" dirty="0" smtClean="0">
                <a:solidFill>
                  <a:srgbClr val="C00000"/>
                </a:solidFill>
              </a:rPr>
              <a:t>个人观点 不代表所在单位立场</a:t>
            </a:r>
            <a:endParaRPr lang="en-US" altLang="zh-CN" sz="1100" b="1" dirty="0" smtClean="0">
              <a:solidFill>
                <a:srgbClr val="C00000"/>
              </a:solidFill>
            </a:endParaRPr>
          </a:p>
        </p:txBody>
      </p:sp>
      <p:sp>
        <p:nvSpPr>
          <p:cNvPr id="8" name="灯片编号占位符 7"/>
          <p:cNvSpPr>
            <a:spLocks noGrp="1"/>
          </p:cNvSpPr>
          <p:nvPr>
            <p:ph type="sldNum" sz="quarter" idx="12"/>
          </p:nvPr>
        </p:nvSpPr>
        <p:spPr>
          <a:xfrm>
            <a:off x="8610600" y="6356350"/>
            <a:ext cx="2743200" cy="365125"/>
          </a:xfrm>
        </p:spPr>
        <p:txBody>
          <a:bodyPr/>
          <a:lstStyle/>
          <a:p>
            <a:fld id="{E0ECDE45-EEA8-4672-AA6E-D28594B2B953}" type="slidenum">
              <a:rPr lang="zh-CN" altLang="en-US" smtClean="0"/>
              <a:t>1</a:t>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85207"/>
            <a:ext cx="10515600" cy="1325563"/>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400" b="1" dirty="0" smtClean="0"/>
              <a:t>——</a:t>
            </a:r>
            <a:r>
              <a:rPr lang="en-US" altLang="zh-CN" sz="2400" b="1" u="sng" dirty="0" smtClean="0">
                <a:solidFill>
                  <a:srgbClr val="C00000"/>
                </a:solidFill>
              </a:rPr>
              <a:t>《</a:t>
            </a:r>
            <a:r>
              <a:rPr lang="zh-CN" altLang="en-US" sz="2400" b="1" u="sng" dirty="0" smtClean="0">
                <a:solidFill>
                  <a:srgbClr val="C00000"/>
                </a:solidFill>
              </a:rPr>
              <a:t>网络安全法</a:t>
            </a:r>
            <a:r>
              <a:rPr lang="en-US" altLang="zh-CN" sz="2400" b="1" u="sng" dirty="0" smtClean="0">
                <a:solidFill>
                  <a:srgbClr val="C00000"/>
                </a:solidFill>
              </a:rPr>
              <a:t>》</a:t>
            </a:r>
            <a:r>
              <a:rPr lang="zh-CN" altLang="en-US" sz="2400" b="1" u="sng" dirty="0" smtClean="0">
                <a:solidFill>
                  <a:srgbClr val="C00000"/>
                </a:solidFill>
              </a:rPr>
              <a:t>（</a:t>
            </a:r>
            <a:r>
              <a:rPr lang="en-US" altLang="zh-CN" sz="2400" b="1" u="sng" dirty="0" smtClean="0">
                <a:solidFill>
                  <a:srgbClr val="C00000"/>
                </a:solidFill>
              </a:rPr>
              <a:t>2017</a:t>
            </a:r>
            <a:r>
              <a:rPr lang="zh-CN" altLang="en-US" sz="2400" b="1" u="sng" dirty="0">
                <a:solidFill>
                  <a:srgbClr val="C00000"/>
                </a:solidFill>
              </a:rPr>
              <a:t>）</a:t>
            </a:r>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327348" y="1669832"/>
            <a:ext cx="11503867" cy="4351338"/>
          </a:xfrm>
        </p:spPr>
        <p:txBody>
          <a:bodyPr>
            <a:normAutofit fontScale="85000" lnSpcReduction="20000"/>
          </a:bodyPr>
          <a:lstStyle/>
          <a:p>
            <a:pPr marL="0" indent="0">
              <a:buNone/>
            </a:pPr>
            <a:r>
              <a:rPr lang="zh-CN" altLang="en-US" sz="2400" dirty="0" smtClean="0"/>
              <a:t>第</a:t>
            </a:r>
            <a:r>
              <a:rPr lang="en-US" altLang="zh-CN" sz="2400" dirty="0" smtClean="0"/>
              <a:t>22</a:t>
            </a:r>
            <a:r>
              <a:rPr lang="zh-CN" altLang="en-US" sz="2400" dirty="0" smtClean="0"/>
              <a:t>条</a:t>
            </a:r>
            <a:r>
              <a:rPr lang="en-US" altLang="zh-CN" sz="2400" dirty="0" smtClean="0"/>
              <a:t>3</a:t>
            </a:r>
            <a:r>
              <a:rPr lang="zh-CN" altLang="en-US" sz="2400" dirty="0" smtClean="0"/>
              <a:t>款：</a:t>
            </a:r>
            <a:endParaRPr lang="en-US" altLang="zh-CN" sz="2400" dirty="0" smtClean="0"/>
          </a:p>
          <a:p>
            <a:pPr marL="0" indent="0">
              <a:buNone/>
            </a:pPr>
            <a:r>
              <a:rPr lang="zh-CN" altLang="en-US" sz="2400" dirty="0" smtClean="0"/>
              <a:t>网络</a:t>
            </a:r>
            <a:r>
              <a:rPr lang="zh-CN" altLang="en-US" sz="2400" dirty="0"/>
              <a:t>产品、服务具有收集用户信息功能的，其提供者应当向用户明示并</a:t>
            </a:r>
            <a:r>
              <a:rPr lang="zh-CN" altLang="en-US" sz="2400" dirty="0">
                <a:solidFill>
                  <a:srgbClr val="FF0000"/>
                </a:solidFill>
              </a:rPr>
              <a:t>取得同意</a:t>
            </a:r>
            <a:r>
              <a:rPr lang="zh-CN" altLang="en-US" sz="2400" dirty="0"/>
              <a:t>；涉及用户个人信息的，还应当遵守本法和有关法律、行政法规关于个人信息保护的规定</a:t>
            </a:r>
            <a:r>
              <a:rPr lang="zh-CN" altLang="en-US" sz="2400" dirty="0" smtClean="0"/>
              <a:t>。</a:t>
            </a:r>
            <a:endParaRPr lang="en-US" altLang="zh-CN" sz="2400" dirty="0" smtClean="0"/>
          </a:p>
          <a:p>
            <a:pPr marL="0" indent="0">
              <a:buNone/>
            </a:pPr>
            <a:endParaRPr lang="en-US" altLang="zh-CN" sz="2400" dirty="0" smtClean="0"/>
          </a:p>
          <a:p>
            <a:pPr marL="0" indent="0">
              <a:buNone/>
            </a:pPr>
            <a:r>
              <a:rPr lang="zh-CN" altLang="en-US" sz="2400" dirty="0" smtClean="0"/>
              <a:t>第</a:t>
            </a:r>
            <a:r>
              <a:rPr lang="en-US" altLang="zh-CN" sz="2400" dirty="0" smtClean="0"/>
              <a:t>41</a:t>
            </a:r>
            <a:r>
              <a:rPr lang="zh-CN" altLang="en-US" sz="2400" dirty="0" smtClean="0"/>
              <a:t>条：</a:t>
            </a:r>
            <a:endParaRPr lang="en-US" altLang="zh-CN" sz="2400" dirty="0" smtClean="0"/>
          </a:p>
          <a:p>
            <a:pPr marL="0" indent="0">
              <a:buNone/>
            </a:pPr>
            <a:r>
              <a:rPr lang="zh-CN" altLang="en-US" sz="2400" dirty="0" smtClean="0"/>
              <a:t>网络</a:t>
            </a:r>
            <a:r>
              <a:rPr lang="zh-CN" altLang="en-US" sz="2400" dirty="0"/>
              <a:t>运营者收集、使用个人信息，应当遵循合法、正当、必要的原则，公开</a:t>
            </a:r>
            <a:r>
              <a:rPr lang="zh-CN" altLang="en-US" sz="2400" dirty="0">
                <a:solidFill>
                  <a:srgbClr val="0070C0"/>
                </a:solidFill>
              </a:rPr>
              <a:t>收集、使用规则</a:t>
            </a:r>
            <a:r>
              <a:rPr lang="zh-CN" altLang="en-US" sz="2400" dirty="0"/>
              <a:t>，明示收集、使用信息的</a:t>
            </a:r>
            <a:r>
              <a:rPr lang="zh-CN" altLang="en-US" sz="2400" dirty="0">
                <a:solidFill>
                  <a:srgbClr val="0070C0"/>
                </a:solidFill>
              </a:rPr>
              <a:t>目的、方式和范围</a:t>
            </a:r>
            <a:r>
              <a:rPr lang="zh-CN" altLang="en-US" sz="2400" dirty="0"/>
              <a:t>，并</a:t>
            </a:r>
            <a:r>
              <a:rPr lang="zh-CN" altLang="en-US" sz="2400" dirty="0">
                <a:solidFill>
                  <a:srgbClr val="FF0000"/>
                </a:solidFill>
              </a:rPr>
              <a:t>经被收集者同意</a:t>
            </a:r>
            <a:r>
              <a:rPr lang="zh-CN" altLang="en-US" sz="2400" dirty="0" smtClean="0"/>
              <a:t>。</a:t>
            </a:r>
            <a:endParaRPr lang="en-US" altLang="zh-CN" sz="2400" dirty="0" smtClean="0"/>
          </a:p>
          <a:p>
            <a:pPr marL="0" indent="0">
              <a:buNone/>
            </a:pPr>
            <a:endParaRPr lang="en-US" altLang="zh-CN" sz="2400" dirty="0" smtClean="0"/>
          </a:p>
          <a:p>
            <a:pPr marL="0" indent="0">
              <a:buNone/>
            </a:pPr>
            <a:r>
              <a:rPr lang="zh-CN" altLang="en-US" sz="2400" dirty="0" smtClean="0"/>
              <a:t>第</a:t>
            </a:r>
            <a:r>
              <a:rPr lang="en-US" altLang="zh-CN" sz="2400" dirty="0" smtClean="0"/>
              <a:t>42</a:t>
            </a:r>
            <a:r>
              <a:rPr lang="zh-CN" altLang="en-US" sz="2400" dirty="0" smtClean="0"/>
              <a:t>条：</a:t>
            </a:r>
            <a:endParaRPr lang="en-US" altLang="zh-CN" sz="2400" dirty="0" smtClean="0"/>
          </a:p>
          <a:p>
            <a:pPr marL="0" indent="0">
              <a:buNone/>
            </a:pPr>
            <a:r>
              <a:rPr lang="zh-CN" altLang="en-US" sz="2400" dirty="0" smtClean="0"/>
              <a:t>网络</a:t>
            </a:r>
            <a:r>
              <a:rPr lang="zh-CN" altLang="en-US" sz="2400" dirty="0"/>
              <a:t>运营者不得泄露、篡改、毁损其收集的个人信息；未经被收集者</a:t>
            </a:r>
            <a:r>
              <a:rPr lang="zh-CN" altLang="en-US" sz="2400" dirty="0">
                <a:solidFill>
                  <a:srgbClr val="C00000"/>
                </a:solidFill>
              </a:rPr>
              <a:t>同意</a:t>
            </a:r>
            <a:r>
              <a:rPr lang="zh-CN" altLang="en-US" sz="2400" dirty="0"/>
              <a:t>，</a:t>
            </a:r>
            <a:r>
              <a:rPr lang="zh-CN" altLang="en-US" sz="2400" dirty="0">
                <a:solidFill>
                  <a:srgbClr val="0070C0"/>
                </a:solidFill>
              </a:rPr>
              <a:t>不得向他人提供</a:t>
            </a:r>
            <a:r>
              <a:rPr lang="zh-CN" altLang="en-US" sz="2400" dirty="0"/>
              <a:t>个人信息。但是，经过处理无法识别特定个人且不能复原的除外。</a:t>
            </a:r>
          </a:p>
          <a:p>
            <a:pPr marL="0" indent="0">
              <a:buNone/>
            </a:pPr>
            <a:endParaRPr lang="en-US" altLang="zh-CN" sz="2400" dirty="0" smtClean="0"/>
          </a:p>
          <a:p>
            <a:pPr marL="0" indent="0">
              <a:buNone/>
            </a:pPr>
            <a:endParaRPr lang="en-US" altLang="zh-CN" sz="2400" dirty="0"/>
          </a:p>
          <a:p>
            <a:pPr marL="0" indent="0" algn="ctr">
              <a:buNone/>
            </a:pPr>
            <a:r>
              <a:rPr lang="en-US" altLang="zh-CN" sz="2400" i="1" dirty="0" smtClean="0">
                <a:solidFill>
                  <a:srgbClr val="002060"/>
                </a:solidFill>
              </a:rPr>
              <a:t>——</a:t>
            </a:r>
            <a:r>
              <a:rPr lang="zh-CN" altLang="en-US" sz="2400" i="1" dirty="0" smtClean="0">
                <a:solidFill>
                  <a:srgbClr val="002060"/>
                </a:solidFill>
              </a:rPr>
              <a:t>构建知情同意规范体系的</a:t>
            </a:r>
            <a:r>
              <a:rPr lang="zh-CN" altLang="en-US" sz="2400" b="1" i="1" dirty="0" smtClean="0">
                <a:solidFill>
                  <a:srgbClr val="002060"/>
                </a:solidFill>
              </a:rPr>
              <a:t>里程碑</a:t>
            </a:r>
            <a:endParaRPr lang="zh-CN" altLang="en-US" sz="2400" b="1"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10</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85207"/>
            <a:ext cx="10515600" cy="1325563"/>
          </a:xfrm>
        </p:spPr>
        <p:txBody>
          <a:bodyPr>
            <a:normAutofit/>
          </a:bodyPr>
          <a:lstStyle/>
          <a:p>
            <a:pPr>
              <a:lnSpc>
                <a:spcPct val="150000"/>
              </a:lnSpc>
            </a:pPr>
            <a:r>
              <a:rPr lang="zh-CN" altLang="en-US" sz="2400" dirty="0" smtClean="0"/>
              <a:t>   </a:t>
            </a:r>
            <a:r>
              <a:rPr lang="zh-CN" altLang="en-US" sz="2400" b="1" dirty="0"/>
              <a:t>“知情同意”原则的规范</a:t>
            </a:r>
            <a:r>
              <a:rPr lang="zh-CN" altLang="en-US" sz="2400" b="1" dirty="0" smtClean="0"/>
              <a:t>条文</a:t>
            </a:r>
            <a:r>
              <a:rPr lang="en-US" altLang="zh-CN" sz="2400" b="1" dirty="0" smtClean="0"/>
              <a:t/>
            </a:r>
            <a:br>
              <a:rPr lang="en-US" altLang="zh-CN" sz="2400" b="1" dirty="0" smtClean="0"/>
            </a:br>
            <a:r>
              <a:rPr lang="en-US" altLang="zh-CN" sz="2400" b="1" dirty="0" smtClean="0"/>
              <a:t>——</a:t>
            </a:r>
            <a:r>
              <a:rPr lang="zh-CN" altLang="en-US" sz="2200" b="1" dirty="0"/>
              <a:t>两高</a:t>
            </a:r>
            <a:r>
              <a:rPr lang="en-US" altLang="zh-CN" sz="2200" b="1" dirty="0" smtClean="0">
                <a:solidFill>
                  <a:schemeClr val="tx1">
                    <a:lumMod val="95000"/>
                    <a:lumOff val="5000"/>
                  </a:schemeClr>
                </a:solidFill>
              </a:rPr>
              <a:t>《</a:t>
            </a:r>
            <a:r>
              <a:rPr lang="zh-CN" altLang="en-US" sz="2200" b="1" dirty="0">
                <a:solidFill>
                  <a:schemeClr val="tx1">
                    <a:lumMod val="95000"/>
                    <a:lumOff val="5000"/>
                  </a:schemeClr>
                </a:solidFill>
              </a:rPr>
              <a:t>关于办理侵犯公民个人信息刑事案件适用法律若干问题的解释</a:t>
            </a:r>
            <a:r>
              <a:rPr lang="en-US" altLang="zh-CN" sz="2200" b="1" dirty="0" smtClean="0">
                <a:solidFill>
                  <a:schemeClr val="tx1">
                    <a:lumMod val="95000"/>
                    <a:lumOff val="5000"/>
                  </a:schemeClr>
                </a:solidFill>
              </a:rPr>
              <a:t>》</a:t>
            </a:r>
            <a:r>
              <a:rPr lang="zh-CN" altLang="en-US" sz="2200" b="1" dirty="0" smtClean="0">
                <a:solidFill>
                  <a:schemeClr val="tx1">
                    <a:lumMod val="95000"/>
                    <a:lumOff val="5000"/>
                  </a:schemeClr>
                </a:solidFill>
              </a:rPr>
              <a:t>（</a:t>
            </a:r>
            <a:r>
              <a:rPr lang="en-US" altLang="zh-CN" sz="2200" b="1" dirty="0" smtClean="0">
                <a:solidFill>
                  <a:schemeClr val="tx1">
                    <a:lumMod val="95000"/>
                    <a:lumOff val="5000"/>
                  </a:schemeClr>
                </a:solidFill>
              </a:rPr>
              <a:t>2017</a:t>
            </a:r>
            <a:r>
              <a:rPr lang="zh-CN" altLang="en-US" sz="2200" b="1" dirty="0">
                <a:solidFill>
                  <a:schemeClr val="tx1">
                    <a:lumMod val="95000"/>
                    <a:lumOff val="5000"/>
                  </a:schemeClr>
                </a:solidFill>
              </a:rPr>
              <a:t>）</a:t>
            </a:r>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307521" y="1597055"/>
            <a:ext cx="11503867" cy="4351338"/>
          </a:xfrm>
        </p:spPr>
        <p:txBody>
          <a:bodyPr>
            <a:normAutofit/>
          </a:bodyPr>
          <a:lstStyle/>
          <a:p>
            <a:pPr marL="0" indent="0">
              <a:buNone/>
            </a:pPr>
            <a:r>
              <a:rPr lang="zh-CN" altLang="en-US" sz="2000" b="1" dirty="0"/>
              <a:t>第</a:t>
            </a:r>
            <a:r>
              <a:rPr lang="en-US" altLang="zh-CN" sz="2000" b="1" dirty="0"/>
              <a:t>2</a:t>
            </a:r>
            <a:r>
              <a:rPr lang="zh-CN" altLang="en-US" sz="2000" b="1" dirty="0"/>
              <a:t>条 </a:t>
            </a:r>
            <a:endParaRPr lang="en-US" altLang="zh-CN" sz="2000" b="1" dirty="0" smtClean="0"/>
          </a:p>
          <a:p>
            <a:pPr marL="0" indent="0">
              <a:buNone/>
            </a:pPr>
            <a:r>
              <a:rPr lang="zh-CN" altLang="en-US" sz="2000" dirty="0" smtClean="0"/>
              <a:t>违反</a:t>
            </a:r>
            <a:r>
              <a:rPr lang="zh-CN" altLang="en-US" sz="2000" dirty="0" smtClean="0">
                <a:solidFill>
                  <a:srgbClr val="0070C0"/>
                </a:solidFill>
              </a:rPr>
              <a:t>法律</a:t>
            </a:r>
            <a:r>
              <a:rPr lang="zh-CN" altLang="en-US" sz="2000" dirty="0" smtClean="0"/>
              <a:t>、</a:t>
            </a:r>
            <a:r>
              <a:rPr lang="zh-CN" altLang="en-US" sz="2000" dirty="0" smtClean="0">
                <a:solidFill>
                  <a:srgbClr val="0070C0"/>
                </a:solidFill>
              </a:rPr>
              <a:t>行政法规</a:t>
            </a:r>
            <a:r>
              <a:rPr lang="zh-CN" altLang="en-US" sz="2000" dirty="0" smtClean="0"/>
              <a:t>、</a:t>
            </a:r>
            <a:r>
              <a:rPr lang="zh-CN" altLang="en-US" sz="2000" dirty="0" smtClean="0">
                <a:solidFill>
                  <a:srgbClr val="0070C0"/>
                </a:solidFill>
              </a:rPr>
              <a:t>部门规章</a:t>
            </a:r>
            <a:r>
              <a:rPr lang="zh-CN" altLang="en-US" sz="2000" dirty="0" smtClean="0"/>
              <a:t>有关</a:t>
            </a:r>
            <a:r>
              <a:rPr lang="zh-CN" altLang="en-US" sz="2000" dirty="0"/>
              <a:t>公民个人信息保护的规定的，应当认定为刑法第</a:t>
            </a:r>
            <a:r>
              <a:rPr lang="en-US" altLang="zh-CN" sz="2000" dirty="0"/>
              <a:t>253</a:t>
            </a:r>
            <a:r>
              <a:rPr lang="zh-CN" altLang="en-US" sz="2000" dirty="0"/>
              <a:t>条之一规定的“违反国家</a:t>
            </a:r>
            <a:r>
              <a:rPr lang="zh-CN" altLang="en-US" sz="2000" dirty="0" smtClean="0"/>
              <a:t>有关</a:t>
            </a:r>
            <a:r>
              <a:rPr lang="zh-CN" altLang="en-US" sz="2000" dirty="0"/>
              <a:t>规定”</a:t>
            </a:r>
            <a:r>
              <a:rPr lang="zh-CN" altLang="en-US" sz="2000" dirty="0" smtClean="0"/>
              <a:t>。</a:t>
            </a:r>
            <a:endParaRPr lang="en-US" altLang="zh-CN" sz="2000" dirty="0" smtClean="0"/>
          </a:p>
          <a:p>
            <a:pPr marL="0" indent="0">
              <a:buNone/>
            </a:pPr>
            <a:endParaRPr lang="en-US" altLang="zh-CN" sz="2000" b="1" dirty="0" smtClean="0"/>
          </a:p>
          <a:p>
            <a:pPr marL="0" indent="0">
              <a:buNone/>
            </a:pPr>
            <a:r>
              <a:rPr lang="zh-CN" altLang="en-US" sz="2000" b="1" dirty="0" smtClean="0"/>
              <a:t>第</a:t>
            </a:r>
            <a:r>
              <a:rPr lang="en-US" altLang="zh-CN" sz="2000" b="1" dirty="0" smtClean="0"/>
              <a:t>3</a:t>
            </a:r>
            <a:r>
              <a:rPr lang="zh-CN" altLang="en-US" sz="2000" b="1" dirty="0" smtClean="0"/>
              <a:t>条</a:t>
            </a:r>
            <a:r>
              <a:rPr lang="en-US" altLang="zh-CN" sz="2000" dirty="0" smtClean="0"/>
              <a:t>……</a:t>
            </a:r>
          </a:p>
          <a:p>
            <a:pPr marL="0" indent="0">
              <a:buNone/>
            </a:pPr>
            <a:r>
              <a:rPr lang="zh-CN" altLang="en-US" sz="2000" dirty="0" smtClean="0"/>
              <a:t>未经</a:t>
            </a:r>
            <a:r>
              <a:rPr lang="zh-CN" altLang="en-US" sz="2000" dirty="0">
                <a:solidFill>
                  <a:srgbClr val="C00000"/>
                </a:solidFill>
              </a:rPr>
              <a:t>被收集者同意</a:t>
            </a:r>
            <a:r>
              <a:rPr lang="zh-CN" altLang="en-US" sz="2000" dirty="0"/>
              <a:t>，将</a:t>
            </a:r>
            <a:r>
              <a:rPr lang="zh-CN" altLang="en-US" sz="2000" dirty="0">
                <a:solidFill>
                  <a:srgbClr val="0070C0"/>
                </a:solidFill>
              </a:rPr>
              <a:t>合法收集</a:t>
            </a:r>
            <a:r>
              <a:rPr lang="zh-CN" altLang="en-US" sz="2000" dirty="0"/>
              <a:t>的公民个人信息</a:t>
            </a:r>
            <a:r>
              <a:rPr lang="zh-CN" altLang="en-US" sz="2000" dirty="0">
                <a:solidFill>
                  <a:srgbClr val="0070C0"/>
                </a:solidFill>
              </a:rPr>
              <a:t>向他人提供</a:t>
            </a:r>
            <a:r>
              <a:rPr lang="zh-CN" altLang="en-US" sz="2000" dirty="0"/>
              <a:t>的，属于刑法第二百五十三条</a:t>
            </a:r>
            <a:r>
              <a:rPr lang="zh-CN" altLang="en-US" sz="2000" dirty="0" smtClean="0"/>
              <a:t>之一</a:t>
            </a:r>
            <a:r>
              <a:rPr lang="zh-CN" altLang="en-US" sz="2000" dirty="0"/>
              <a:t>（“违反国家有关规定，向他人出售或者提供公民个人信息”</a:t>
            </a:r>
            <a:r>
              <a:rPr lang="zh-CN" altLang="en-US" sz="2000" dirty="0" smtClean="0"/>
              <a:t>）规定</a:t>
            </a:r>
            <a:r>
              <a:rPr lang="zh-CN" altLang="en-US" sz="2000" dirty="0"/>
              <a:t>的“提供公民个人信息</a:t>
            </a:r>
            <a:r>
              <a:rPr lang="zh-CN" altLang="en-US" sz="2000" dirty="0" smtClean="0"/>
              <a:t>”</a:t>
            </a:r>
            <a:r>
              <a:rPr lang="zh-CN" altLang="en-US" sz="2000" dirty="0"/>
              <a:t> </a:t>
            </a:r>
            <a:r>
              <a:rPr lang="zh-CN" altLang="en-US" sz="2000" dirty="0" smtClean="0"/>
              <a:t>，但是</a:t>
            </a:r>
            <a:r>
              <a:rPr lang="zh-CN" altLang="en-US" sz="2000" dirty="0"/>
              <a:t>经过处理无法识别特定个人且不能复原的除外。</a:t>
            </a:r>
          </a:p>
          <a:p>
            <a:pPr marL="0" indent="0">
              <a:buNone/>
            </a:pPr>
            <a:endParaRPr lang="en-US" altLang="zh-CN" sz="2400" dirty="0"/>
          </a:p>
          <a:p>
            <a:pPr marL="0" indent="0" algn="ctr">
              <a:buNone/>
            </a:pPr>
            <a:r>
              <a:rPr lang="en-US" altLang="zh-CN" sz="2000" i="1" dirty="0" smtClean="0">
                <a:solidFill>
                  <a:srgbClr val="002060"/>
                </a:solidFill>
              </a:rPr>
              <a:t>——</a:t>
            </a:r>
            <a:r>
              <a:rPr lang="zh-CN" altLang="en-US" sz="2000" i="1" dirty="0">
                <a:solidFill>
                  <a:srgbClr val="002060"/>
                </a:solidFill>
              </a:rPr>
              <a:t>构建知情同意规范体系的</a:t>
            </a:r>
            <a:r>
              <a:rPr lang="zh-CN" altLang="en-US" sz="2000" b="1" i="1" dirty="0">
                <a:solidFill>
                  <a:srgbClr val="002060"/>
                </a:solidFill>
              </a:rPr>
              <a:t>刑事</a:t>
            </a:r>
            <a:r>
              <a:rPr lang="zh-CN" altLang="en-US" sz="2000" b="1" i="1" dirty="0" smtClean="0">
                <a:solidFill>
                  <a:srgbClr val="002060"/>
                </a:solidFill>
              </a:rPr>
              <a:t>规则，行政与刑事规则衔接</a:t>
            </a:r>
            <a:endParaRPr lang="zh-CN" altLang="en-US" sz="2000" b="1"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11</a:t>
            </a:fld>
            <a:endParaRPr lang="zh-CN" altLang="en-US"/>
          </a:p>
        </p:txBody>
      </p:sp>
    </p:spTree>
    <p:extLst>
      <p:ext uri="{BB962C8B-B14F-4D97-AF65-F5344CB8AC3E}">
        <p14:creationId xmlns:p14="http://schemas.microsoft.com/office/powerpoint/2010/main" val="4032740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85207"/>
            <a:ext cx="10515600" cy="1325563"/>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400" b="1" dirty="0" smtClean="0"/>
              <a:t>——《</a:t>
            </a:r>
            <a:r>
              <a:rPr lang="zh-CN" altLang="en-US" sz="2400" b="1" dirty="0" smtClean="0"/>
              <a:t>电子商务法</a:t>
            </a:r>
            <a:r>
              <a:rPr lang="en-US" altLang="zh-CN" sz="2400" b="1" dirty="0" smtClean="0"/>
              <a:t>》</a:t>
            </a:r>
            <a:r>
              <a:rPr lang="zh-CN" altLang="en-US" sz="2400" b="1" dirty="0" smtClean="0"/>
              <a:t>（</a:t>
            </a:r>
            <a:r>
              <a:rPr lang="en-US" altLang="zh-CN" sz="2400" b="1" dirty="0" smtClean="0"/>
              <a:t>201901</a:t>
            </a:r>
            <a:r>
              <a:rPr lang="zh-CN" altLang="en-US" sz="2400" b="1" dirty="0" smtClean="0"/>
              <a:t>）</a:t>
            </a:r>
            <a:endParaRPr lang="zh-CN" altLang="en-US" sz="2400" b="1" dirty="0"/>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87694" y="1811732"/>
            <a:ext cx="11503867" cy="4351338"/>
          </a:xfrm>
        </p:spPr>
        <p:txBody>
          <a:bodyPr>
            <a:normAutofit/>
          </a:bodyPr>
          <a:lstStyle/>
          <a:p>
            <a:pPr marL="0" indent="0">
              <a:buNone/>
            </a:pPr>
            <a:r>
              <a:rPr lang="zh-CN" altLang="en-US" sz="2400" b="1" dirty="0" smtClean="0"/>
              <a:t>第</a:t>
            </a:r>
            <a:r>
              <a:rPr lang="en-US" altLang="zh-CN" sz="2400" b="1" dirty="0" smtClean="0"/>
              <a:t>24</a:t>
            </a:r>
            <a:r>
              <a:rPr lang="zh-CN" altLang="en-US" sz="2400" b="1" dirty="0" smtClean="0"/>
              <a:t>条</a:t>
            </a:r>
            <a:endParaRPr lang="en-US" altLang="zh-CN" sz="2400" b="1" dirty="0" smtClean="0"/>
          </a:p>
          <a:p>
            <a:pPr marL="0" indent="0">
              <a:buNone/>
            </a:pPr>
            <a:r>
              <a:rPr lang="zh-CN" altLang="en-US" sz="2400" dirty="0" smtClean="0"/>
              <a:t>电子商务</a:t>
            </a:r>
            <a:r>
              <a:rPr lang="zh-CN" altLang="en-US" sz="2400" dirty="0"/>
              <a:t>经营者应当</a:t>
            </a:r>
            <a:r>
              <a:rPr lang="zh-CN" altLang="en-US" sz="2400" dirty="0">
                <a:solidFill>
                  <a:srgbClr val="C00000"/>
                </a:solidFill>
              </a:rPr>
              <a:t>明示</a:t>
            </a:r>
            <a:r>
              <a:rPr lang="zh-CN" altLang="en-US" sz="2400" dirty="0"/>
              <a:t>用户信息</a:t>
            </a:r>
            <a:r>
              <a:rPr lang="zh-CN" altLang="en-US" sz="2400" dirty="0">
                <a:solidFill>
                  <a:srgbClr val="0070C0"/>
                </a:solidFill>
              </a:rPr>
              <a:t>查询、更正、删除以及用户注销</a:t>
            </a:r>
            <a:r>
              <a:rPr lang="zh-CN" altLang="en-US" sz="2400" dirty="0"/>
              <a:t>的</a:t>
            </a:r>
            <a:r>
              <a:rPr lang="zh-CN" altLang="en-US" sz="2400" dirty="0">
                <a:solidFill>
                  <a:srgbClr val="0070C0"/>
                </a:solidFill>
              </a:rPr>
              <a:t>方式、程序</a:t>
            </a:r>
            <a:r>
              <a:rPr lang="zh-CN" altLang="en-US" sz="2400" dirty="0"/>
              <a:t>，不得对用户信息查询、更正、删除以及用户注销设置不合理条件</a:t>
            </a:r>
            <a:r>
              <a:rPr lang="zh-CN" altLang="en-US" dirty="0" smtClean="0"/>
              <a:t>。</a:t>
            </a:r>
            <a:endParaRPr lang="en-US" altLang="zh-CN" dirty="0" smtClean="0"/>
          </a:p>
          <a:p>
            <a:pPr marL="0" indent="0">
              <a:buNone/>
            </a:pPr>
            <a:endParaRPr lang="en-US" altLang="zh-CN" sz="2400" dirty="0" smtClean="0"/>
          </a:p>
          <a:p>
            <a:pPr marL="0" indent="0">
              <a:buNone/>
            </a:pPr>
            <a:endParaRPr lang="en-US" altLang="zh-CN" sz="2400" dirty="0"/>
          </a:p>
          <a:p>
            <a:pPr marL="0" indent="0" algn="ctr">
              <a:buNone/>
            </a:pPr>
            <a:r>
              <a:rPr lang="en-US" altLang="zh-CN" sz="2000" b="1" i="1" dirty="0" smtClean="0">
                <a:solidFill>
                  <a:srgbClr val="002060"/>
                </a:solidFill>
              </a:rPr>
              <a:t>——— </a:t>
            </a:r>
            <a:r>
              <a:rPr lang="zh-CN" altLang="en-US" sz="2000" b="1" i="1" dirty="0" smtClean="0">
                <a:solidFill>
                  <a:srgbClr val="002060"/>
                </a:solidFill>
              </a:rPr>
              <a:t>落实</a:t>
            </a:r>
            <a:r>
              <a:rPr lang="zh-CN" altLang="en-US" sz="2000" b="1" i="1" dirty="0">
                <a:solidFill>
                  <a:srgbClr val="002060"/>
                </a:solidFill>
              </a:rPr>
              <a:t>知情同意原则</a:t>
            </a:r>
            <a:r>
              <a:rPr lang="zh-CN" altLang="en-US" sz="2000" b="1" i="1" dirty="0" smtClean="0">
                <a:solidFill>
                  <a:srgbClr val="002060"/>
                </a:solidFill>
              </a:rPr>
              <a:t>的最新部门</a:t>
            </a:r>
            <a:r>
              <a:rPr lang="zh-CN" altLang="en-US" sz="2000" b="1" i="1" dirty="0" smtClean="0">
                <a:solidFill>
                  <a:srgbClr val="002060"/>
                </a:solidFill>
              </a:rPr>
              <a:t>法（法律）尝试</a:t>
            </a:r>
            <a:endParaRPr lang="zh-CN" altLang="en-US" sz="2000" b="1"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dirty="0"/>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12</a:t>
            </a:fld>
            <a:endParaRPr lang="zh-CN" altLang="en-US"/>
          </a:p>
        </p:txBody>
      </p:sp>
    </p:spTree>
    <p:extLst>
      <p:ext uri="{BB962C8B-B14F-4D97-AF65-F5344CB8AC3E}">
        <p14:creationId xmlns:p14="http://schemas.microsoft.com/office/powerpoint/2010/main" val="3404844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7639" y="-72130"/>
            <a:ext cx="11196381" cy="1325563"/>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000" b="1" dirty="0" smtClean="0"/>
              <a:t>——《</a:t>
            </a:r>
            <a:r>
              <a:rPr lang="zh-CN" altLang="en-US" sz="2000" b="1" dirty="0"/>
              <a:t>数据安全管理办法（征求意见稿）</a:t>
            </a:r>
            <a:r>
              <a:rPr lang="en-US" altLang="zh-CN" sz="2000" b="1" dirty="0"/>
              <a:t>》</a:t>
            </a:r>
            <a:r>
              <a:rPr lang="zh-CN" altLang="en-US" sz="2000" b="1" dirty="0"/>
              <a:t>（</a:t>
            </a:r>
            <a:r>
              <a:rPr lang="en-US" altLang="zh-CN" sz="2000" b="1" dirty="0"/>
              <a:t>201905</a:t>
            </a:r>
            <a:r>
              <a:rPr lang="zh-CN" altLang="en-US" sz="2000" b="1" dirty="0"/>
              <a:t>）</a:t>
            </a:r>
            <a:endParaRPr lang="zh-CN" altLang="en-US" sz="2000" b="1" u="sng" dirty="0">
              <a:solidFill>
                <a:srgbClr val="C00000"/>
              </a:solidFill>
            </a:endParaRPr>
          </a:p>
        </p:txBody>
      </p:sp>
      <p:sp>
        <p:nvSpPr>
          <p:cNvPr id="9" name="矩形 8"/>
          <p:cNvSpPr/>
          <p:nvPr/>
        </p:nvSpPr>
        <p:spPr>
          <a:xfrm>
            <a:off x="287694" y="823280"/>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400983"/>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73274" y="1035389"/>
            <a:ext cx="11557942" cy="5559375"/>
          </a:xfrm>
        </p:spPr>
        <p:txBody>
          <a:bodyPr>
            <a:normAutofit/>
          </a:bodyPr>
          <a:lstStyle/>
          <a:p>
            <a:pPr marL="0" indent="0">
              <a:spcAft>
                <a:spcPts val="600"/>
              </a:spcAft>
              <a:buNone/>
            </a:pPr>
            <a:r>
              <a:rPr lang="zh-CN" altLang="en-US" sz="1600" dirty="0"/>
              <a:t>第</a:t>
            </a:r>
            <a:r>
              <a:rPr lang="en-US" altLang="zh-CN" sz="1600" dirty="0"/>
              <a:t>7</a:t>
            </a:r>
            <a:r>
              <a:rPr lang="zh-CN" altLang="en-US" sz="1600" dirty="0"/>
              <a:t>条 网络运营者通过网站、应用程序等产品收集使用个人信息，应当</a:t>
            </a:r>
            <a:r>
              <a:rPr lang="zh-CN" altLang="en-US" sz="1600" dirty="0">
                <a:solidFill>
                  <a:srgbClr val="0070C0"/>
                </a:solidFill>
              </a:rPr>
              <a:t>分别制定并公开收集使用规则</a:t>
            </a:r>
            <a:r>
              <a:rPr lang="zh-CN" altLang="en-US" sz="1600" dirty="0"/>
              <a:t>。收集使用规则可以包含在网站、应用程序等产品的隐私政策中，也可以其他形式提供给用户。</a:t>
            </a:r>
            <a:endParaRPr lang="en-US" altLang="zh-CN" sz="1600" dirty="0"/>
          </a:p>
          <a:p>
            <a:pPr marL="0" indent="0">
              <a:spcAft>
                <a:spcPts val="600"/>
              </a:spcAft>
              <a:buNone/>
            </a:pPr>
            <a:r>
              <a:rPr lang="zh-CN" altLang="en-US" sz="1600" dirty="0"/>
              <a:t>第</a:t>
            </a:r>
            <a:r>
              <a:rPr lang="en-US" altLang="zh-CN" sz="1600" dirty="0"/>
              <a:t>8</a:t>
            </a:r>
            <a:r>
              <a:rPr lang="zh-CN" altLang="en-US" sz="1600" dirty="0"/>
              <a:t>条  收集使用规则应当</a:t>
            </a:r>
            <a:r>
              <a:rPr lang="zh-CN" altLang="en-US" sz="1600" dirty="0">
                <a:solidFill>
                  <a:srgbClr val="0070C0"/>
                </a:solidFill>
              </a:rPr>
              <a:t>明确具体、简单通俗、易于访问</a:t>
            </a:r>
            <a:r>
              <a:rPr lang="zh-CN" altLang="en-US" sz="1600" dirty="0"/>
              <a:t>，突出以下内容：</a:t>
            </a:r>
            <a:r>
              <a:rPr lang="zh-CN" altLang="en-US" sz="1600" dirty="0">
                <a:solidFill>
                  <a:srgbClr val="0070C0"/>
                </a:solidFill>
              </a:rPr>
              <a:t>（一）网络运营者基本信息；（二）网络运营者主要负责人、数据安全责任人的姓名及联系方式；（三）收集使用个人信息的目的、种类、数量、频度、方式、范围等；（四）个人信息保存地点、期限及到期后的处理方式；（五）向他人提供个人信息的规则，如果向他人提供的；（六）个人信息安全保护策略等相关信息；（七）个人信息主体撤销同意，以及查询、更正、删除个人信息的途径和方法；（八）投诉、举报渠道和方法等</a:t>
            </a:r>
            <a:r>
              <a:rPr lang="zh-CN" altLang="en-US" sz="1600" dirty="0"/>
              <a:t>；（九）法律、行政法规规定的其他内容。</a:t>
            </a:r>
            <a:endParaRPr lang="en-US" altLang="zh-CN" sz="1600" dirty="0"/>
          </a:p>
          <a:p>
            <a:pPr marL="0" indent="0">
              <a:spcAft>
                <a:spcPts val="600"/>
              </a:spcAft>
              <a:buNone/>
            </a:pPr>
            <a:r>
              <a:rPr lang="zh-CN" altLang="en-US" sz="1600" dirty="0"/>
              <a:t>第</a:t>
            </a:r>
            <a:r>
              <a:rPr lang="en-US" altLang="zh-CN" sz="1600" dirty="0"/>
              <a:t>9</a:t>
            </a:r>
            <a:r>
              <a:rPr lang="zh-CN" altLang="en-US" sz="1600" dirty="0"/>
              <a:t>条：如果</a:t>
            </a:r>
            <a:r>
              <a:rPr lang="zh-CN" altLang="en-US" sz="1600" dirty="0">
                <a:solidFill>
                  <a:srgbClr val="0070C0"/>
                </a:solidFill>
              </a:rPr>
              <a:t>收集使用规则</a:t>
            </a:r>
            <a:r>
              <a:rPr lang="zh-CN" altLang="en-US" sz="1600" dirty="0"/>
              <a:t>包含在隐私政策中，应</a:t>
            </a:r>
            <a:r>
              <a:rPr lang="zh-CN" altLang="en-US" sz="1600" dirty="0">
                <a:solidFill>
                  <a:srgbClr val="0070C0"/>
                </a:solidFill>
              </a:rPr>
              <a:t>相对集中，明显提示，以方便阅读</a:t>
            </a:r>
            <a:r>
              <a:rPr lang="zh-CN" altLang="en-US" sz="1600" dirty="0"/>
              <a:t>。另仅当用户知悉收集使用规则并</a:t>
            </a:r>
            <a:r>
              <a:rPr lang="zh-CN" altLang="en-US" sz="1600" dirty="0">
                <a:solidFill>
                  <a:srgbClr val="C00000"/>
                </a:solidFill>
              </a:rPr>
              <a:t>明确同意</a:t>
            </a:r>
            <a:r>
              <a:rPr lang="zh-CN" altLang="en-US" sz="1600" b="1" u="sng" dirty="0">
                <a:solidFill>
                  <a:srgbClr val="C00000"/>
                </a:solidFill>
              </a:rPr>
              <a:t>后</a:t>
            </a:r>
            <a:r>
              <a:rPr lang="zh-CN" altLang="en-US" sz="1600" dirty="0"/>
              <a:t>，网络运营者方可收集个人信息。</a:t>
            </a:r>
            <a:endParaRPr lang="en-US" altLang="zh-CN" sz="1600" dirty="0"/>
          </a:p>
          <a:p>
            <a:pPr marL="0" indent="0">
              <a:spcAft>
                <a:spcPts val="600"/>
              </a:spcAft>
              <a:buNone/>
            </a:pPr>
            <a:r>
              <a:rPr lang="zh-CN" altLang="en-US" sz="1600" dirty="0"/>
              <a:t>第</a:t>
            </a:r>
            <a:r>
              <a:rPr lang="en-US" altLang="zh-CN" sz="1600" dirty="0"/>
              <a:t>11</a:t>
            </a:r>
            <a:r>
              <a:rPr lang="zh-CN" altLang="en-US" sz="1600" dirty="0"/>
              <a:t>条：网络运营者不得以改善服务质量、提升用户体验、定向推送信息、研发新产品等为由，以</a:t>
            </a:r>
            <a:r>
              <a:rPr lang="zh-CN" altLang="en-US" sz="1600" dirty="0">
                <a:solidFill>
                  <a:srgbClr val="0070C0"/>
                </a:solidFill>
              </a:rPr>
              <a:t>默认授权、功能捆绑</a:t>
            </a:r>
            <a:r>
              <a:rPr lang="zh-CN" altLang="en-US" sz="1600" dirty="0"/>
              <a:t>等形式</a:t>
            </a:r>
            <a:r>
              <a:rPr lang="zh-CN" altLang="en-US" sz="1600" dirty="0">
                <a:solidFill>
                  <a:srgbClr val="0070C0"/>
                </a:solidFill>
              </a:rPr>
              <a:t>强迫、误导个人信息主体同意</a:t>
            </a:r>
            <a:r>
              <a:rPr lang="zh-CN" altLang="en-US" sz="1600" dirty="0"/>
              <a:t>其收集个人信息。个人信息主体同意收集保证网络产品核心业务功能运行的个人信息后，网络运营者应当向个人信息主体提供核心业务功能服务，不得因个人信息主体</a:t>
            </a:r>
            <a:r>
              <a:rPr lang="zh-CN" altLang="en-US" sz="1600" dirty="0">
                <a:solidFill>
                  <a:srgbClr val="C00000"/>
                </a:solidFill>
              </a:rPr>
              <a:t>拒绝或者撤销同意</a:t>
            </a:r>
            <a:r>
              <a:rPr lang="zh-CN" altLang="en-US" sz="1600" dirty="0"/>
              <a:t>收集上述信息以外的其他信息，而拒绝提供核心业务功能服务。</a:t>
            </a:r>
            <a:endParaRPr lang="en-US" altLang="zh-CN" sz="1600" dirty="0"/>
          </a:p>
          <a:p>
            <a:pPr marL="0" indent="0">
              <a:spcAft>
                <a:spcPts val="600"/>
              </a:spcAft>
              <a:buNone/>
            </a:pPr>
            <a:r>
              <a:rPr lang="zh-CN" altLang="en-US" sz="1600" dirty="0"/>
              <a:t>第</a:t>
            </a:r>
            <a:r>
              <a:rPr lang="en-US" altLang="zh-CN" sz="1600" dirty="0"/>
              <a:t>12</a:t>
            </a:r>
            <a:r>
              <a:rPr lang="zh-CN" altLang="en-US" sz="1600" dirty="0"/>
              <a:t>条：收集</a:t>
            </a:r>
            <a:r>
              <a:rPr lang="en-US" altLang="zh-CN" sz="1600" dirty="0"/>
              <a:t>14</a:t>
            </a:r>
            <a:r>
              <a:rPr lang="zh-CN" altLang="en-US" sz="1600" dirty="0"/>
              <a:t>周岁以下未成年人个人信息的，应当征得其</a:t>
            </a:r>
            <a:r>
              <a:rPr lang="zh-CN" altLang="en-US" sz="1600" dirty="0">
                <a:solidFill>
                  <a:srgbClr val="C00000"/>
                </a:solidFill>
              </a:rPr>
              <a:t>监护人同意</a:t>
            </a:r>
            <a:r>
              <a:rPr lang="zh-CN" altLang="en-US" sz="1600" dirty="0"/>
              <a:t>。</a:t>
            </a:r>
            <a:endParaRPr lang="en-US" altLang="zh-CN" sz="1600" dirty="0"/>
          </a:p>
          <a:p>
            <a:pPr marL="0" indent="0">
              <a:spcAft>
                <a:spcPts val="600"/>
              </a:spcAft>
              <a:buNone/>
            </a:pPr>
            <a:r>
              <a:rPr lang="zh-CN" altLang="en-US" sz="1600" dirty="0"/>
              <a:t>第</a:t>
            </a:r>
            <a:r>
              <a:rPr lang="en-US" altLang="zh-CN" sz="1600" dirty="0"/>
              <a:t>22</a:t>
            </a:r>
            <a:r>
              <a:rPr lang="zh-CN" altLang="en-US" sz="1600" dirty="0"/>
              <a:t>条 网络运营者不得违反收集使用规则使用个人信息。因业务需要，确需</a:t>
            </a:r>
            <a:r>
              <a:rPr lang="zh-CN" altLang="en-US" sz="1600" dirty="0">
                <a:solidFill>
                  <a:srgbClr val="0070C0"/>
                </a:solidFill>
              </a:rPr>
              <a:t>扩大</a:t>
            </a:r>
            <a:r>
              <a:rPr lang="zh-CN" altLang="en-US" sz="1600" dirty="0"/>
              <a:t>个人信息使用范围的，应当征得个人信息主体</a:t>
            </a:r>
            <a:r>
              <a:rPr lang="zh-CN" altLang="en-US" sz="1600" dirty="0">
                <a:solidFill>
                  <a:srgbClr val="C00000"/>
                </a:solidFill>
              </a:rPr>
              <a:t>同意</a:t>
            </a:r>
            <a:r>
              <a:rPr lang="zh-CN" altLang="en-US" sz="1600" dirty="0"/>
              <a:t>。</a:t>
            </a:r>
            <a:endParaRPr lang="en-US" altLang="zh-CN" sz="1600" dirty="0"/>
          </a:p>
          <a:p>
            <a:pPr marL="0" indent="0">
              <a:spcAft>
                <a:spcPts val="600"/>
              </a:spcAft>
              <a:buNone/>
            </a:pPr>
            <a:r>
              <a:rPr lang="zh-CN" altLang="en-US" sz="1600" dirty="0"/>
              <a:t>第</a:t>
            </a:r>
            <a:r>
              <a:rPr lang="en-US" altLang="zh-CN" sz="1600" dirty="0"/>
              <a:t>27</a:t>
            </a:r>
            <a:r>
              <a:rPr lang="zh-CN" altLang="en-US" sz="1600" dirty="0"/>
              <a:t>条：网络运营者</a:t>
            </a:r>
            <a:r>
              <a:rPr lang="zh-CN" altLang="en-US" sz="1600" dirty="0">
                <a:solidFill>
                  <a:srgbClr val="0070C0"/>
                </a:solidFill>
              </a:rPr>
              <a:t>向他人提供个人信息前</a:t>
            </a:r>
            <a:r>
              <a:rPr lang="zh-CN" altLang="en-US" sz="1600" dirty="0"/>
              <a:t>，应当评估可能带来的安全风险，并征得个人信息主体</a:t>
            </a:r>
            <a:r>
              <a:rPr lang="zh-CN" altLang="en-US" sz="1600" dirty="0">
                <a:solidFill>
                  <a:srgbClr val="C00000"/>
                </a:solidFill>
              </a:rPr>
              <a:t>同意</a:t>
            </a:r>
            <a:r>
              <a:rPr lang="zh-CN" altLang="en-US" sz="1600" dirty="0"/>
              <a:t>。</a:t>
            </a:r>
          </a:p>
          <a:p>
            <a:pPr marL="0" indent="0" algn="ctr">
              <a:spcAft>
                <a:spcPts val="600"/>
              </a:spcAft>
              <a:buNone/>
            </a:pPr>
            <a:r>
              <a:rPr lang="en-US" altLang="zh-CN" sz="1600" i="1" dirty="0" smtClean="0">
                <a:solidFill>
                  <a:srgbClr val="002060"/>
                </a:solidFill>
              </a:rPr>
              <a:t>——— </a:t>
            </a:r>
            <a:r>
              <a:rPr lang="zh-CN" altLang="en-US" sz="1600" i="1" dirty="0" smtClean="0">
                <a:solidFill>
                  <a:srgbClr val="002060"/>
                </a:solidFill>
              </a:rPr>
              <a:t>落实</a:t>
            </a:r>
            <a:r>
              <a:rPr lang="zh-CN" altLang="en-US" sz="1600" i="1" dirty="0">
                <a:solidFill>
                  <a:srgbClr val="002060"/>
                </a:solidFill>
              </a:rPr>
              <a:t>知情同意原则</a:t>
            </a:r>
            <a:r>
              <a:rPr lang="zh-CN" altLang="en-US" sz="1600" i="1" dirty="0" smtClean="0">
                <a:solidFill>
                  <a:srgbClr val="002060"/>
                </a:solidFill>
              </a:rPr>
              <a:t>的</a:t>
            </a:r>
            <a:r>
              <a:rPr lang="zh-CN" altLang="en-US" sz="1600" i="1" dirty="0" smtClean="0">
                <a:solidFill>
                  <a:srgbClr val="002060"/>
                </a:solidFill>
              </a:rPr>
              <a:t>重要规范性文件</a:t>
            </a:r>
            <a:endParaRPr lang="zh-CN" altLang="en-US" sz="1600" i="1" dirty="0">
              <a:solidFill>
                <a:srgbClr val="002060"/>
              </a:solidFill>
            </a:endParaRPr>
          </a:p>
        </p:txBody>
      </p:sp>
      <p:sp>
        <p:nvSpPr>
          <p:cNvPr id="3" name="日期占位符 2"/>
          <p:cNvSpPr>
            <a:spLocks noGrp="1"/>
          </p:cNvSpPr>
          <p:nvPr>
            <p:ph type="dt" sz="half" idx="10"/>
          </p:nvPr>
        </p:nvSpPr>
        <p:spPr>
          <a:xfrm>
            <a:off x="857639" y="6467186"/>
            <a:ext cx="2743200" cy="365125"/>
          </a:xfrm>
        </p:spPr>
        <p:txBody>
          <a:bodyPr/>
          <a:lstStyle/>
          <a:p>
            <a:r>
              <a:rPr lang="en-US" altLang="zh-CN" smtClean="0"/>
              <a:t>2019/12</a:t>
            </a:r>
            <a:endParaRPr lang="zh-CN" altLang="en-US" dirty="0"/>
          </a:p>
        </p:txBody>
      </p:sp>
      <p:sp>
        <p:nvSpPr>
          <p:cNvPr id="4" name="页脚占位符 3"/>
          <p:cNvSpPr>
            <a:spLocks noGrp="1"/>
          </p:cNvSpPr>
          <p:nvPr>
            <p:ph type="ftr" sz="quarter" idx="11"/>
          </p:nvPr>
        </p:nvSpPr>
        <p:spPr>
          <a:xfrm>
            <a:off x="4038600" y="6483435"/>
            <a:ext cx="4114800" cy="365125"/>
          </a:xfrm>
        </p:spPr>
        <p:txBody>
          <a:bodyPr/>
          <a:lstStyle/>
          <a:p>
            <a:r>
              <a:rPr lang="zh-CN" altLang="en-US" smtClean="0"/>
              <a:t>版权所有    仅供学术交流   个人观点 不代表所在单位立场</a:t>
            </a:r>
            <a:endParaRPr lang="zh-CN" altLang="en-US" dirty="0"/>
          </a:p>
        </p:txBody>
      </p:sp>
      <p:sp>
        <p:nvSpPr>
          <p:cNvPr id="5" name="灯片编号占位符 4"/>
          <p:cNvSpPr>
            <a:spLocks noGrp="1"/>
          </p:cNvSpPr>
          <p:nvPr>
            <p:ph type="sldNum" sz="quarter" idx="12"/>
          </p:nvPr>
        </p:nvSpPr>
        <p:spPr>
          <a:xfrm>
            <a:off x="8591161" y="6483434"/>
            <a:ext cx="2743200" cy="365125"/>
          </a:xfrm>
        </p:spPr>
        <p:txBody>
          <a:bodyPr/>
          <a:lstStyle/>
          <a:p>
            <a:fld id="{E0ECDE45-EEA8-4672-AA6E-D28594B2B953}" type="slidenum">
              <a:rPr lang="zh-CN" altLang="en-US" smtClean="0"/>
              <a:t>13</a:t>
            </a:fld>
            <a:endParaRPr lang="zh-CN" altLang="en-US"/>
          </a:p>
        </p:txBody>
      </p:sp>
    </p:spTree>
    <p:extLst>
      <p:ext uri="{BB962C8B-B14F-4D97-AF65-F5344CB8AC3E}">
        <p14:creationId xmlns:p14="http://schemas.microsoft.com/office/powerpoint/2010/main" val="2493768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85207"/>
            <a:ext cx="10515600" cy="838035"/>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400" b="1" dirty="0" smtClean="0"/>
              <a:t>——《</a:t>
            </a:r>
            <a:r>
              <a:rPr lang="zh-CN" altLang="en-US" sz="2400" b="1" dirty="0"/>
              <a:t>儿童个人信息网络保护</a:t>
            </a:r>
            <a:r>
              <a:rPr lang="zh-CN" altLang="en-US" sz="2400" b="1" dirty="0" smtClean="0"/>
              <a:t>规定</a:t>
            </a:r>
            <a:r>
              <a:rPr lang="en-US" altLang="zh-CN" sz="2400" b="1" dirty="0" smtClean="0"/>
              <a:t>》</a:t>
            </a:r>
            <a:r>
              <a:rPr lang="zh-CN" altLang="en-US" sz="2400" b="1" dirty="0" smtClean="0"/>
              <a:t>（</a:t>
            </a:r>
            <a:r>
              <a:rPr lang="en-US" altLang="zh-CN" sz="2400" b="1" dirty="0" smtClean="0"/>
              <a:t>201910</a:t>
            </a:r>
            <a:r>
              <a:rPr lang="zh-CN" altLang="en-US" sz="2400" b="1" dirty="0" smtClean="0"/>
              <a:t>）</a:t>
            </a:r>
            <a:endParaRPr lang="zh-CN" altLang="en-US" sz="2400" b="1" dirty="0"/>
          </a:p>
        </p:txBody>
      </p:sp>
      <p:sp>
        <p:nvSpPr>
          <p:cNvPr id="9" name="矩形 8"/>
          <p:cNvSpPr/>
          <p:nvPr/>
        </p:nvSpPr>
        <p:spPr>
          <a:xfrm>
            <a:off x="287694" y="805832"/>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09960" y="38418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87694" y="910315"/>
            <a:ext cx="11828106" cy="5254957"/>
          </a:xfrm>
        </p:spPr>
        <p:txBody>
          <a:bodyPr>
            <a:noAutofit/>
          </a:bodyPr>
          <a:lstStyle/>
          <a:p>
            <a:pPr marL="0" indent="0">
              <a:lnSpc>
                <a:spcPct val="150000"/>
              </a:lnSpc>
              <a:buNone/>
            </a:pPr>
            <a:r>
              <a:rPr lang="zh-CN" altLang="en-US" sz="1600" b="1" dirty="0" smtClean="0"/>
              <a:t>第</a:t>
            </a:r>
            <a:r>
              <a:rPr lang="en-US" altLang="zh-CN" sz="1600" b="1" dirty="0" smtClean="0"/>
              <a:t>7</a:t>
            </a:r>
            <a:r>
              <a:rPr lang="zh-CN" altLang="en-US" sz="1600" b="1" dirty="0" smtClean="0"/>
              <a:t>条 </a:t>
            </a:r>
            <a:r>
              <a:rPr lang="zh-CN" altLang="en-US" sz="1600" dirty="0" smtClean="0"/>
              <a:t>网络</a:t>
            </a:r>
            <a:r>
              <a:rPr lang="zh-CN" altLang="en-US" sz="1600" dirty="0"/>
              <a:t>运营者收集、存储、使用、转移、披露儿童个人信息的，应当遵循正当必要、</a:t>
            </a:r>
            <a:r>
              <a:rPr lang="zh-CN" altLang="en-US" sz="1600" dirty="0">
                <a:solidFill>
                  <a:srgbClr val="C00000"/>
                </a:solidFill>
              </a:rPr>
              <a:t>知情同意</a:t>
            </a:r>
            <a:r>
              <a:rPr lang="zh-CN" altLang="en-US" sz="1600" dirty="0"/>
              <a:t>、目的明确、安全保障、依法利用的原则。</a:t>
            </a:r>
          </a:p>
          <a:p>
            <a:pPr marL="0" indent="0">
              <a:lnSpc>
                <a:spcPct val="150000"/>
              </a:lnSpc>
              <a:buNone/>
            </a:pPr>
            <a:r>
              <a:rPr lang="zh-CN" altLang="en-US" sz="1600" b="1" dirty="0" smtClean="0"/>
              <a:t>第</a:t>
            </a:r>
            <a:r>
              <a:rPr lang="en-US" altLang="zh-CN" sz="1600" b="1" dirty="0" smtClean="0"/>
              <a:t>9</a:t>
            </a:r>
            <a:r>
              <a:rPr lang="zh-CN" altLang="en-US" sz="1600" b="1" dirty="0" smtClean="0"/>
              <a:t>条 </a:t>
            </a:r>
            <a:r>
              <a:rPr lang="zh-CN" altLang="en-US" sz="1600" dirty="0" smtClean="0"/>
              <a:t>网络</a:t>
            </a:r>
            <a:r>
              <a:rPr lang="zh-CN" altLang="en-US" sz="1600" dirty="0"/>
              <a:t>运营者</a:t>
            </a:r>
            <a:r>
              <a:rPr lang="zh-CN" altLang="en-US" sz="1600" dirty="0">
                <a:solidFill>
                  <a:srgbClr val="0070C0"/>
                </a:solidFill>
              </a:rPr>
              <a:t>收集、使用、转移、披露</a:t>
            </a:r>
            <a:r>
              <a:rPr lang="zh-CN" altLang="en-US" sz="1600" dirty="0"/>
              <a:t>儿童个人信息的，应当以</a:t>
            </a:r>
            <a:r>
              <a:rPr lang="zh-CN" altLang="en-US" sz="1600" dirty="0">
                <a:solidFill>
                  <a:srgbClr val="0070C0"/>
                </a:solidFill>
              </a:rPr>
              <a:t>显著、清晰的方式</a:t>
            </a:r>
            <a:r>
              <a:rPr lang="zh-CN" altLang="en-US" sz="1600" dirty="0"/>
              <a:t>告知儿童监护人，并应当</a:t>
            </a:r>
            <a:r>
              <a:rPr lang="zh-CN" altLang="en-US" sz="1600" dirty="0">
                <a:solidFill>
                  <a:srgbClr val="C00000"/>
                </a:solidFill>
              </a:rPr>
              <a:t>征得儿童监护人的同意</a:t>
            </a:r>
            <a:r>
              <a:rPr lang="zh-CN" altLang="en-US" sz="1600" dirty="0"/>
              <a:t>。</a:t>
            </a:r>
          </a:p>
          <a:p>
            <a:pPr marL="0" indent="0">
              <a:lnSpc>
                <a:spcPct val="150000"/>
              </a:lnSpc>
              <a:buNone/>
            </a:pPr>
            <a:r>
              <a:rPr lang="zh-CN" altLang="en-US" sz="1600" b="1" dirty="0" smtClean="0"/>
              <a:t>第</a:t>
            </a:r>
            <a:r>
              <a:rPr lang="en-US" altLang="zh-CN" sz="1600" b="1" dirty="0" smtClean="0"/>
              <a:t>10</a:t>
            </a:r>
            <a:r>
              <a:rPr lang="zh-CN" altLang="en-US" sz="1600" b="1" dirty="0" smtClean="0"/>
              <a:t>条 </a:t>
            </a:r>
            <a:r>
              <a:rPr lang="zh-CN" altLang="en-US" sz="1600" dirty="0" smtClean="0"/>
              <a:t>网络</a:t>
            </a:r>
            <a:r>
              <a:rPr lang="zh-CN" altLang="en-US" sz="1600" dirty="0"/>
              <a:t>运营者</a:t>
            </a:r>
            <a:r>
              <a:rPr lang="zh-CN" altLang="en-US" sz="1600" dirty="0">
                <a:solidFill>
                  <a:srgbClr val="0070C0"/>
                </a:solidFill>
              </a:rPr>
              <a:t>征得同意时</a:t>
            </a:r>
            <a:r>
              <a:rPr lang="zh-CN" altLang="en-US" sz="1600" dirty="0"/>
              <a:t>，应当</a:t>
            </a:r>
            <a:r>
              <a:rPr lang="zh-CN" altLang="en-US" sz="1600" dirty="0">
                <a:solidFill>
                  <a:srgbClr val="C00000"/>
                </a:solidFill>
              </a:rPr>
              <a:t>同时提供</a:t>
            </a:r>
            <a:r>
              <a:rPr lang="zh-CN" altLang="en-US" sz="1600" b="1" u="sng" dirty="0">
                <a:solidFill>
                  <a:srgbClr val="C00000"/>
                </a:solidFill>
              </a:rPr>
              <a:t>拒绝选项</a:t>
            </a:r>
            <a:r>
              <a:rPr lang="zh-CN" altLang="en-US" sz="1600" dirty="0"/>
              <a:t>，并</a:t>
            </a:r>
            <a:r>
              <a:rPr lang="zh-CN" altLang="en-US" sz="1600" dirty="0">
                <a:solidFill>
                  <a:srgbClr val="0070C0"/>
                </a:solidFill>
              </a:rPr>
              <a:t>明确告知以下事项</a:t>
            </a:r>
            <a:r>
              <a:rPr lang="zh-CN" altLang="en-US" sz="1600" dirty="0" smtClean="0"/>
              <a:t>：（</a:t>
            </a:r>
            <a:r>
              <a:rPr lang="zh-CN" altLang="en-US" sz="1600" dirty="0">
                <a:solidFill>
                  <a:srgbClr val="0070C0"/>
                </a:solidFill>
              </a:rPr>
              <a:t>一）收集、存储、使用、转移、披露儿童个人信息的目的、方式和范围</a:t>
            </a:r>
            <a:r>
              <a:rPr lang="zh-CN" altLang="en-US" sz="1600" dirty="0" smtClean="0">
                <a:solidFill>
                  <a:srgbClr val="0070C0"/>
                </a:solidFill>
              </a:rPr>
              <a:t>；（</a:t>
            </a:r>
            <a:r>
              <a:rPr lang="zh-CN" altLang="en-US" sz="1600" dirty="0">
                <a:solidFill>
                  <a:srgbClr val="0070C0"/>
                </a:solidFill>
              </a:rPr>
              <a:t>二）儿童个人信息存储的地点、期限和到期后的处理方式</a:t>
            </a:r>
            <a:r>
              <a:rPr lang="zh-CN" altLang="en-US" sz="1600" dirty="0" smtClean="0">
                <a:solidFill>
                  <a:srgbClr val="0070C0"/>
                </a:solidFill>
              </a:rPr>
              <a:t>；（</a:t>
            </a:r>
            <a:r>
              <a:rPr lang="zh-CN" altLang="en-US" sz="1600" dirty="0">
                <a:solidFill>
                  <a:srgbClr val="0070C0"/>
                </a:solidFill>
              </a:rPr>
              <a:t>三）儿童个人信息的安全保障措施</a:t>
            </a:r>
            <a:r>
              <a:rPr lang="zh-CN" altLang="en-US" sz="1600" dirty="0" smtClean="0">
                <a:solidFill>
                  <a:srgbClr val="0070C0"/>
                </a:solidFill>
              </a:rPr>
              <a:t>；（</a:t>
            </a:r>
            <a:r>
              <a:rPr lang="zh-CN" altLang="en-US" sz="1600" dirty="0">
                <a:solidFill>
                  <a:srgbClr val="0070C0"/>
                </a:solidFill>
              </a:rPr>
              <a:t>四）拒绝的后果</a:t>
            </a:r>
            <a:r>
              <a:rPr lang="zh-CN" altLang="en-US" sz="1600" dirty="0" smtClean="0">
                <a:solidFill>
                  <a:srgbClr val="0070C0"/>
                </a:solidFill>
              </a:rPr>
              <a:t>；（</a:t>
            </a:r>
            <a:r>
              <a:rPr lang="zh-CN" altLang="en-US" sz="1600" dirty="0">
                <a:solidFill>
                  <a:srgbClr val="0070C0"/>
                </a:solidFill>
              </a:rPr>
              <a:t>五）投诉、举报的渠道和方式</a:t>
            </a:r>
            <a:r>
              <a:rPr lang="zh-CN" altLang="en-US" sz="1600" dirty="0" smtClean="0">
                <a:solidFill>
                  <a:srgbClr val="0070C0"/>
                </a:solidFill>
              </a:rPr>
              <a:t>；（</a:t>
            </a:r>
            <a:r>
              <a:rPr lang="zh-CN" altLang="en-US" sz="1600" dirty="0">
                <a:solidFill>
                  <a:srgbClr val="0070C0"/>
                </a:solidFill>
              </a:rPr>
              <a:t>六）更正、删除儿童个人信息的途径和方法</a:t>
            </a:r>
            <a:r>
              <a:rPr lang="zh-CN" altLang="en-US" sz="1600" dirty="0" smtClean="0">
                <a:solidFill>
                  <a:srgbClr val="0070C0"/>
                </a:solidFill>
              </a:rPr>
              <a:t>；（七</a:t>
            </a:r>
            <a:r>
              <a:rPr lang="zh-CN" altLang="en-US" sz="1600" dirty="0">
                <a:solidFill>
                  <a:srgbClr val="0070C0"/>
                </a:solidFill>
              </a:rPr>
              <a:t>）其他应当告知的事项</a:t>
            </a:r>
            <a:r>
              <a:rPr lang="zh-CN" altLang="en-US" sz="1600" dirty="0" smtClean="0"/>
              <a:t>。前</a:t>
            </a:r>
            <a:r>
              <a:rPr lang="zh-CN" altLang="en-US" sz="1600" dirty="0"/>
              <a:t>款规定的告知事项发生实质性变化的，应当</a:t>
            </a:r>
            <a:r>
              <a:rPr lang="zh-CN" altLang="en-US" sz="1600" dirty="0">
                <a:solidFill>
                  <a:srgbClr val="C00000"/>
                </a:solidFill>
              </a:rPr>
              <a:t>再次征得</a:t>
            </a:r>
            <a:r>
              <a:rPr lang="zh-CN" altLang="en-US" sz="1600" dirty="0"/>
              <a:t>儿童监护人的</a:t>
            </a:r>
            <a:r>
              <a:rPr lang="zh-CN" altLang="en-US" sz="1600" dirty="0">
                <a:solidFill>
                  <a:srgbClr val="C00000"/>
                </a:solidFill>
              </a:rPr>
              <a:t>同意</a:t>
            </a:r>
            <a:r>
              <a:rPr lang="zh-CN" altLang="en-US" sz="1600" dirty="0" smtClean="0"/>
              <a:t>。</a:t>
            </a:r>
            <a:endParaRPr lang="en-US" altLang="zh-CN" sz="1600" dirty="0" smtClean="0"/>
          </a:p>
          <a:p>
            <a:pPr marL="0" indent="0">
              <a:lnSpc>
                <a:spcPct val="150000"/>
              </a:lnSpc>
              <a:buNone/>
            </a:pPr>
            <a:r>
              <a:rPr lang="zh-CN" altLang="en-US" sz="1600" b="1" dirty="0" smtClean="0"/>
              <a:t>第</a:t>
            </a:r>
            <a:r>
              <a:rPr lang="en-US" altLang="zh-CN" sz="1600" b="1" dirty="0" smtClean="0"/>
              <a:t>14</a:t>
            </a:r>
            <a:r>
              <a:rPr lang="zh-CN" altLang="en-US" sz="1600" b="1" dirty="0" smtClean="0"/>
              <a:t>条 </a:t>
            </a:r>
            <a:r>
              <a:rPr lang="zh-CN" altLang="en-US" sz="1600" dirty="0" smtClean="0"/>
              <a:t>网络</a:t>
            </a:r>
            <a:r>
              <a:rPr lang="zh-CN" altLang="en-US" sz="1600" dirty="0"/>
              <a:t>运营者使用儿童个人信息，不得违反法律、行政法规的规定和双方约定的目的、范围。因业务需要，确需超出</a:t>
            </a:r>
            <a:r>
              <a:rPr lang="zh-CN" altLang="en-US" sz="1600" dirty="0">
                <a:solidFill>
                  <a:srgbClr val="0070C0"/>
                </a:solidFill>
              </a:rPr>
              <a:t>约定的目的、范围</a:t>
            </a:r>
            <a:r>
              <a:rPr lang="zh-CN" altLang="en-US" sz="1600" dirty="0"/>
              <a:t>使用的，应当</a:t>
            </a:r>
            <a:r>
              <a:rPr lang="zh-CN" altLang="en-US" sz="1600" dirty="0">
                <a:solidFill>
                  <a:srgbClr val="C00000"/>
                </a:solidFill>
              </a:rPr>
              <a:t>再次征得</a:t>
            </a:r>
            <a:r>
              <a:rPr lang="zh-CN" altLang="en-US" sz="1600" dirty="0"/>
              <a:t>儿童监护人的</a:t>
            </a:r>
            <a:r>
              <a:rPr lang="zh-CN" altLang="en-US" sz="1600" dirty="0">
                <a:solidFill>
                  <a:srgbClr val="C00000"/>
                </a:solidFill>
              </a:rPr>
              <a:t>同意</a:t>
            </a:r>
            <a:r>
              <a:rPr lang="zh-CN" altLang="en-US" sz="1600" dirty="0"/>
              <a:t>。</a:t>
            </a:r>
          </a:p>
          <a:p>
            <a:pPr marL="0" indent="0">
              <a:lnSpc>
                <a:spcPct val="150000"/>
              </a:lnSpc>
              <a:buNone/>
            </a:pPr>
            <a:r>
              <a:rPr lang="zh-CN" altLang="en-US" sz="1600" b="1" dirty="0" smtClean="0"/>
              <a:t>第</a:t>
            </a:r>
            <a:r>
              <a:rPr lang="en-US" altLang="zh-CN" sz="1600" b="1" dirty="0" smtClean="0"/>
              <a:t>20</a:t>
            </a:r>
            <a:r>
              <a:rPr lang="zh-CN" altLang="en-US" sz="1600" b="1" dirty="0" smtClean="0"/>
              <a:t>条 </a:t>
            </a:r>
            <a:r>
              <a:rPr lang="zh-CN" altLang="en-US" sz="1600" dirty="0" smtClean="0"/>
              <a:t>儿童</a:t>
            </a:r>
            <a:r>
              <a:rPr lang="zh-CN" altLang="en-US" sz="1600" dirty="0"/>
              <a:t>或者其监护人要求网络运营者删除其收集、存储、使用、披露的儿童个人信息的，网络运营者应当及时采取措施予以删除，包括但不限于以下情形</a:t>
            </a:r>
            <a:r>
              <a:rPr lang="zh-CN" altLang="en-US" sz="1600" dirty="0" smtClean="0"/>
              <a:t>：</a:t>
            </a:r>
            <a:r>
              <a:rPr lang="en-US" altLang="zh-CN" sz="1600" dirty="0" smtClean="0"/>
              <a:t>……</a:t>
            </a:r>
            <a:r>
              <a:rPr lang="zh-CN" altLang="en-US" sz="1600" dirty="0" smtClean="0"/>
              <a:t>（</a:t>
            </a:r>
            <a:r>
              <a:rPr lang="zh-CN" altLang="en-US" sz="1600" dirty="0"/>
              <a:t>三）儿童监护人</a:t>
            </a:r>
            <a:r>
              <a:rPr lang="zh-CN" altLang="en-US" sz="1600" b="1" u="sng" dirty="0">
                <a:solidFill>
                  <a:srgbClr val="C00000"/>
                </a:solidFill>
              </a:rPr>
              <a:t>撤回同意</a:t>
            </a:r>
            <a:r>
              <a:rPr lang="zh-CN" altLang="en-US" sz="1600" dirty="0" smtClean="0"/>
              <a:t>的</a:t>
            </a:r>
            <a:r>
              <a:rPr lang="en-US" altLang="zh-CN" sz="1600" dirty="0" smtClean="0"/>
              <a:t>……</a:t>
            </a:r>
            <a:endParaRPr lang="en-US" altLang="zh-CN" sz="1600" dirty="0"/>
          </a:p>
          <a:p>
            <a:pPr marL="0" indent="0" algn="ctr">
              <a:lnSpc>
                <a:spcPct val="150000"/>
              </a:lnSpc>
              <a:buNone/>
            </a:pPr>
            <a:r>
              <a:rPr lang="en-US" altLang="zh-CN" sz="1600" i="1" dirty="0" smtClean="0">
                <a:solidFill>
                  <a:srgbClr val="002060"/>
                </a:solidFill>
              </a:rPr>
              <a:t>——— </a:t>
            </a:r>
            <a:r>
              <a:rPr lang="zh-CN" altLang="en-US" sz="1600" i="1" dirty="0" smtClean="0">
                <a:solidFill>
                  <a:srgbClr val="002060"/>
                </a:solidFill>
              </a:rPr>
              <a:t>落实</a:t>
            </a:r>
            <a:r>
              <a:rPr lang="zh-CN" altLang="en-US" sz="1600" i="1" dirty="0">
                <a:solidFill>
                  <a:srgbClr val="002060"/>
                </a:solidFill>
              </a:rPr>
              <a:t>知情同意原则</a:t>
            </a:r>
            <a:r>
              <a:rPr lang="zh-CN" altLang="en-US" sz="1600" i="1" dirty="0" smtClean="0">
                <a:solidFill>
                  <a:srgbClr val="002060"/>
                </a:solidFill>
              </a:rPr>
              <a:t>的</a:t>
            </a:r>
            <a:r>
              <a:rPr lang="zh-CN" altLang="en-US" sz="1600" b="1" i="1" dirty="0" smtClean="0">
                <a:solidFill>
                  <a:srgbClr val="002060"/>
                </a:solidFill>
              </a:rPr>
              <a:t>增强保护</a:t>
            </a:r>
            <a:r>
              <a:rPr lang="zh-CN" altLang="en-US" sz="1600" i="1" dirty="0" smtClean="0">
                <a:solidFill>
                  <a:srgbClr val="002060"/>
                </a:solidFill>
              </a:rPr>
              <a:t>：未成年人场景下的监护人</a:t>
            </a:r>
            <a:r>
              <a:rPr lang="zh-CN" altLang="en-US" sz="1600" i="1" dirty="0">
                <a:solidFill>
                  <a:srgbClr val="002060"/>
                </a:solidFill>
              </a:rPr>
              <a:t>充分</a:t>
            </a:r>
            <a:r>
              <a:rPr lang="zh-CN" altLang="en-US" sz="1600" i="1" dirty="0" smtClean="0">
                <a:solidFill>
                  <a:srgbClr val="002060"/>
                </a:solidFill>
              </a:rPr>
              <a:t>知情</a:t>
            </a:r>
            <a:r>
              <a:rPr lang="en-US" altLang="zh-CN" sz="1600" i="1" dirty="0" smtClean="0">
                <a:solidFill>
                  <a:srgbClr val="002060"/>
                </a:solidFill>
              </a:rPr>
              <a:t>+</a:t>
            </a:r>
            <a:r>
              <a:rPr lang="zh-CN" altLang="en-US" sz="1600" i="1" dirty="0" smtClean="0">
                <a:solidFill>
                  <a:srgbClr val="002060"/>
                </a:solidFill>
              </a:rPr>
              <a:t>密集“同意”</a:t>
            </a:r>
            <a:r>
              <a:rPr lang="en-US" altLang="zh-CN" sz="1600" i="1" dirty="0" smtClean="0">
                <a:solidFill>
                  <a:srgbClr val="002060"/>
                </a:solidFill>
              </a:rPr>
              <a:t>+</a:t>
            </a:r>
            <a:r>
              <a:rPr lang="zh-CN" altLang="en-US" sz="1600" i="1" dirty="0" smtClean="0">
                <a:solidFill>
                  <a:srgbClr val="002060"/>
                </a:solidFill>
              </a:rPr>
              <a:t>配套要求</a:t>
            </a:r>
            <a:endParaRPr lang="zh-CN" altLang="en-US" sz="1600" i="1" dirty="0">
              <a:solidFill>
                <a:srgbClr val="002060"/>
              </a:solidFill>
            </a:endParaRPr>
          </a:p>
        </p:txBody>
      </p:sp>
      <p:sp>
        <p:nvSpPr>
          <p:cNvPr id="3" name="日期占位符 2"/>
          <p:cNvSpPr>
            <a:spLocks noGrp="1"/>
          </p:cNvSpPr>
          <p:nvPr>
            <p:ph type="dt" sz="half" idx="10"/>
          </p:nvPr>
        </p:nvSpPr>
        <p:spPr>
          <a:xfrm>
            <a:off x="801655" y="6536026"/>
            <a:ext cx="2743200" cy="365125"/>
          </a:xfrm>
        </p:spPr>
        <p:txBody>
          <a:bodyPr/>
          <a:lstStyle/>
          <a:p>
            <a:r>
              <a:rPr lang="en-US" altLang="zh-CN" smtClean="0"/>
              <a:t>2019/12</a:t>
            </a:r>
            <a:endParaRPr lang="zh-CN" altLang="en-US" dirty="0"/>
          </a:p>
        </p:txBody>
      </p:sp>
      <p:sp>
        <p:nvSpPr>
          <p:cNvPr id="4" name="页脚占位符 3"/>
          <p:cNvSpPr>
            <a:spLocks noGrp="1"/>
          </p:cNvSpPr>
          <p:nvPr>
            <p:ph type="ftr" sz="quarter" idx="11"/>
          </p:nvPr>
        </p:nvSpPr>
        <p:spPr>
          <a:xfrm>
            <a:off x="4100557" y="6538912"/>
            <a:ext cx="4114800" cy="365125"/>
          </a:xfrm>
        </p:spPr>
        <p:txBody>
          <a:bodyPr/>
          <a:lstStyle/>
          <a:p>
            <a:r>
              <a:rPr lang="zh-CN" altLang="en-US" smtClean="0"/>
              <a:t>版权所有    仅供学术交流   个人观点 不代表所在单位立场</a:t>
            </a:r>
            <a:endParaRPr lang="zh-CN" altLang="en-US" dirty="0"/>
          </a:p>
        </p:txBody>
      </p:sp>
      <p:sp>
        <p:nvSpPr>
          <p:cNvPr id="5" name="灯片编号占位符 4"/>
          <p:cNvSpPr>
            <a:spLocks noGrp="1"/>
          </p:cNvSpPr>
          <p:nvPr>
            <p:ph type="sldNum" sz="quarter" idx="12"/>
          </p:nvPr>
        </p:nvSpPr>
        <p:spPr>
          <a:xfrm>
            <a:off x="8771059" y="6492875"/>
            <a:ext cx="2743200" cy="365125"/>
          </a:xfrm>
        </p:spPr>
        <p:txBody>
          <a:bodyPr/>
          <a:lstStyle/>
          <a:p>
            <a:fld id="{E0ECDE45-EEA8-4672-AA6E-D28594B2B953}" type="slidenum">
              <a:rPr lang="zh-CN" altLang="en-US" smtClean="0"/>
              <a:t>14</a:t>
            </a:fld>
            <a:endParaRPr lang="zh-CN" altLang="en-US" dirty="0"/>
          </a:p>
        </p:txBody>
      </p:sp>
    </p:spTree>
    <p:extLst>
      <p:ext uri="{BB962C8B-B14F-4D97-AF65-F5344CB8AC3E}">
        <p14:creationId xmlns:p14="http://schemas.microsoft.com/office/powerpoint/2010/main" val="4005811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5820" y="103614"/>
            <a:ext cx="11576180" cy="1325563"/>
          </a:xfrm>
        </p:spPr>
        <p:txBody>
          <a:bodyPr>
            <a:normAutofit/>
          </a:bodyPr>
          <a:lstStyle/>
          <a:p>
            <a:r>
              <a:rPr lang="zh-CN" altLang="en-US" sz="2800" b="1" dirty="0"/>
              <a:t>“知情同意”原则的规范条文</a:t>
            </a:r>
            <a:r>
              <a:rPr lang="en-US" altLang="zh-CN" sz="2800" b="1" dirty="0"/>
              <a:t>—— </a:t>
            </a:r>
            <a:r>
              <a:rPr lang="en-US" altLang="zh-CN" sz="2800" b="1" dirty="0" smtClean="0"/>
              <a:t/>
            </a:r>
            <a:br>
              <a:rPr lang="en-US" altLang="zh-CN" sz="2800" b="1" dirty="0" smtClean="0"/>
            </a:br>
            <a:r>
              <a:rPr lang="en-US" altLang="zh-CN" sz="2800" dirty="0" smtClean="0"/>
              <a:t>GB/T 35273《</a:t>
            </a:r>
            <a:r>
              <a:rPr lang="zh-CN" altLang="en-US" sz="2800" dirty="0" smtClean="0"/>
              <a:t>个人信息安全规范</a:t>
            </a:r>
            <a:r>
              <a:rPr lang="en-US" altLang="zh-CN" sz="2800" dirty="0" smtClean="0"/>
              <a:t>》</a:t>
            </a:r>
            <a:r>
              <a:rPr lang="zh-CN" altLang="en-US" sz="2800" dirty="0" smtClean="0"/>
              <a:t>（</a:t>
            </a:r>
            <a:r>
              <a:rPr lang="en-US" altLang="zh-CN" sz="2800" dirty="0" smtClean="0"/>
              <a:t>201805</a:t>
            </a:r>
            <a:r>
              <a:rPr lang="zh-CN" altLang="en-US" sz="2800" dirty="0" smtClean="0"/>
              <a:t>生效；征求意见稿 </a:t>
            </a:r>
            <a:r>
              <a:rPr lang="en-US" altLang="zh-CN" sz="2800" dirty="0" smtClean="0"/>
              <a:t>201910</a:t>
            </a:r>
            <a:r>
              <a:rPr lang="zh-CN" altLang="en-US" sz="2800" dirty="0" smtClean="0"/>
              <a:t>）</a:t>
            </a:r>
            <a:endParaRPr lang="zh-CN" altLang="en-US" sz="2800" dirty="0"/>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7694" y="1634836"/>
            <a:ext cx="11687935" cy="5110490"/>
          </a:xfrm>
        </p:spPr>
        <p:txBody>
          <a:bodyPr>
            <a:normAutofit/>
          </a:bodyPr>
          <a:lstStyle/>
          <a:p>
            <a:pPr marL="0" indent="0">
              <a:lnSpc>
                <a:spcPct val="160000"/>
              </a:lnSpc>
              <a:buNone/>
            </a:pPr>
            <a:r>
              <a:rPr lang="en-US" altLang="zh-CN" sz="2000" dirty="0" smtClean="0"/>
              <a:t>3.6 </a:t>
            </a:r>
            <a:r>
              <a:rPr lang="zh-CN" altLang="en-US" sz="2000" u="sng" dirty="0">
                <a:solidFill>
                  <a:srgbClr val="C00000"/>
                </a:solidFill>
              </a:rPr>
              <a:t>明示</a:t>
            </a:r>
            <a:r>
              <a:rPr lang="zh-CN" altLang="en-US" sz="2000" u="sng" dirty="0" smtClean="0">
                <a:solidFill>
                  <a:srgbClr val="C00000"/>
                </a:solidFill>
              </a:rPr>
              <a:t>同意</a:t>
            </a:r>
            <a:endParaRPr lang="zh-CN" altLang="en-US" sz="2000" dirty="0"/>
          </a:p>
          <a:p>
            <a:pPr marL="0" indent="0">
              <a:lnSpc>
                <a:spcPct val="160000"/>
              </a:lnSpc>
              <a:buNone/>
            </a:pPr>
            <a:r>
              <a:rPr lang="zh-CN" altLang="en-US" sz="2000" dirty="0"/>
              <a:t>个人信息主体通过书面、口头等方式主动作出纸质或电子形式的声明，或者自主</a:t>
            </a:r>
            <a:r>
              <a:rPr lang="zh-CN" altLang="en-US" sz="2000" dirty="0" smtClean="0"/>
              <a:t>作出</a:t>
            </a:r>
            <a:r>
              <a:rPr lang="zh-CN" altLang="en-US" sz="2000" dirty="0"/>
              <a:t>肯定性动作，对其个人信息进行特定处理作出明确授权的行为</a:t>
            </a:r>
            <a:r>
              <a:rPr lang="zh-CN" altLang="en-US" sz="2000" dirty="0" smtClean="0"/>
              <a:t>。（</a:t>
            </a:r>
            <a:r>
              <a:rPr lang="zh-CN" altLang="zh-CN" sz="2000" dirty="0" smtClean="0"/>
              <a:t>肯定</a:t>
            </a:r>
            <a:r>
              <a:rPr lang="zh-CN" altLang="zh-CN" sz="2000" dirty="0"/>
              <a:t>性动作包括个人信息主体</a:t>
            </a:r>
            <a:r>
              <a:rPr lang="zh-CN" altLang="zh-CN" sz="2000" dirty="0">
                <a:solidFill>
                  <a:srgbClr val="C00000"/>
                </a:solidFill>
              </a:rPr>
              <a:t>主动勾选、主动点击</a:t>
            </a:r>
            <a:r>
              <a:rPr lang="en-US" altLang="zh-CN" sz="2000" dirty="0">
                <a:solidFill>
                  <a:srgbClr val="C00000"/>
                </a:solidFill>
              </a:rPr>
              <a:t>“</a:t>
            </a:r>
            <a:r>
              <a:rPr lang="zh-CN" altLang="zh-CN" sz="2000" dirty="0">
                <a:solidFill>
                  <a:srgbClr val="C00000"/>
                </a:solidFill>
              </a:rPr>
              <a:t>同意</a:t>
            </a:r>
            <a:r>
              <a:rPr lang="en-US" altLang="zh-CN" sz="2000" dirty="0" smtClean="0">
                <a:solidFill>
                  <a:srgbClr val="C00000"/>
                </a:solidFill>
              </a:rPr>
              <a:t>”</a:t>
            </a:r>
            <a:r>
              <a:rPr lang="zh-CN" altLang="en-US" sz="2000" dirty="0" smtClean="0">
                <a:solidFill>
                  <a:srgbClr val="C00000"/>
                </a:solidFill>
              </a:rPr>
              <a:t>、</a:t>
            </a:r>
            <a:r>
              <a:rPr lang="en-US" altLang="zh-CN" sz="2000" dirty="0" smtClean="0">
                <a:solidFill>
                  <a:srgbClr val="C00000"/>
                </a:solidFill>
              </a:rPr>
              <a:t>“</a:t>
            </a:r>
            <a:r>
              <a:rPr lang="zh-CN" altLang="zh-CN" sz="2000" dirty="0">
                <a:solidFill>
                  <a:srgbClr val="C00000"/>
                </a:solidFill>
              </a:rPr>
              <a:t>注册</a:t>
            </a:r>
            <a:r>
              <a:rPr lang="en-US" altLang="zh-CN" sz="2000" dirty="0" smtClean="0">
                <a:solidFill>
                  <a:srgbClr val="C00000"/>
                </a:solidFill>
              </a:rPr>
              <a:t>”</a:t>
            </a:r>
            <a:r>
              <a:rPr lang="zh-CN" altLang="en-US" sz="2000" dirty="0" smtClean="0">
                <a:solidFill>
                  <a:srgbClr val="C00000"/>
                </a:solidFill>
              </a:rPr>
              <a:t>、</a:t>
            </a:r>
            <a:r>
              <a:rPr lang="en-US" altLang="zh-CN" sz="2000" dirty="0" smtClean="0">
                <a:solidFill>
                  <a:srgbClr val="C00000"/>
                </a:solidFill>
              </a:rPr>
              <a:t>“</a:t>
            </a:r>
            <a:r>
              <a:rPr lang="zh-CN" altLang="zh-CN" sz="2000" dirty="0">
                <a:solidFill>
                  <a:srgbClr val="C00000"/>
                </a:solidFill>
              </a:rPr>
              <a:t>发送</a:t>
            </a:r>
            <a:r>
              <a:rPr lang="en-US" altLang="zh-CN" sz="2000" dirty="0" smtClean="0">
                <a:solidFill>
                  <a:srgbClr val="C00000"/>
                </a:solidFill>
              </a:rPr>
              <a:t>”</a:t>
            </a:r>
            <a:r>
              <a:rPr lang="zh-CN" altLang="en-US" sz="2000" dirty="0" smtClean="0">
                <a:solidFill>
                  <a:srgbClr val="C00000"/>
                </a:solidFill>
              </a:rPr>
              <a:t>、</a:t>
            </a:r>
            <a:r>
              <a:rPr lang="en-US" altLang="zh-CN" sz="2000" dirty="0" smtClean="0">
                <a:solidFill>
                  <a:srgbClr val="C00000"/>
                </a:solidFill>
              </a:rPr>
              <a:t>“</a:t>
            </a:r>
            <a:r>
              <a:rPr lang="zh-CN" altLang="zh-CN" sz="2000" dirty="0">
                <a:solidFill>
                  <a:srgbClr val="C00000"/>
                </a:solidFill>
              </a:rPr>
              <a:t>拨打</a:t>
            </a:r>
            <a:r>
              <a:rPr lang="en-US" altLang="zh-CN" sz="2000" dirty="0">
                <a:solidFill>
                  <a:srgbClr val="C00000"/>
                </a:solidFill>
              </a:rPr>
              <a:t>”</a:t>
            </a:r>
            <a:r>
              <a:rPr lang="zh-CN" altLang="zh-CN" sz="2000" dirty="0">
                <a:solidFill>
                  <a:srgbClr val="C00000"/>
                </a:solidFill>
              </a:rPr>
              <a:t>、</a:t>
            </a:r>
            <a:r>
              <a:rPr lang="zh-CN" altLang="zh-CN" sz="2000" dirty="0" smtClean="0">
                <a:solidFill>
                  <a:srgbClr val="C00000"/>
                </a:solidFill>
              </a:rPr>
              <a:t>主动</a:t>
            </a:r>
            <a:r>
              <a:rPr lang="zh-CN" altLang="zh-CN" sz="2000" dirty="0">
                <a:solidFill>
                  <a:srgbClr val="C00000"/>
                </a:solidFill>
              </a:rPr>
              <a:t>填写或提供</a:t>
            </a:r>
            <a:r>
              <a:rPr lang="zh-CN" altLang="zh-CN" sz="2000" dirty="0"/>
              <a:t>等</a:t>
            </a:r>
            <a:r>
              <a:rPr lang="zh-CN" altLang="zh-CN" sz="2000" dirty="0" smtClean="0"/>
              <a:t>。</a:t>
            </a:r>
            <a:r>
              <a:rPr lang="zh-CN" altLang="en-US" sz="2000" dirty="0" smtClean="0"/>
              <a:t>）</a:t>
            </a:r>
            <a:endParaRPr lang="en-US" altLang="zh-CN" sz="2000" dirty="0" smtClean="0"/>
          </a:p>
          <a:p>
            <a:pPr marL="0" indent="0">
              <a:lnSpc>
                <a:spcPct val="160000"/>
              </a:lnSpc>
              <a:buNone/>
            </a:pPr>
            <a:r>
              <a:rPr lang="zh-CN" altLang="en-US" sz="2000" dirty="0" smtClean="0"/>
              <a:t> </a:t>
            </a:r>
            <a:r>
              <a:rPr lang="en-US" altLang="zh-CN" sz="2000" dirty="0" smtClean="0"/>
              <a:t>3.7 </a:t>
            </a:r>
            <a:r>
              <a:rPr lang="zh-CN" altLang="en-US" sz="2000" u="sng" dirty="0">
                <a:solidFill>
                  <a:srgbClr val="C00000"/>
                </a:solidFill>
              </a:rPr>
              <a:t>授权</a:t>
            </a:r>
            <a:r>
              <a:rPr lang="zh-CN" altLang="en-US" sz="2000" u="sng" dirty="0" smtClean="0">
                <a:solidFill>
                  <a:srgbClr val="C00000"/>
                </a:solidFill>
              </a:rPr>
              <a:t>同意</a:t>
            </a:r>
            <a:endParaRPr lang="zh-CN" altLang="en-US" sz="2000" dirty="0"/>
          </a:p>
          <a:p>
            <a:pPr marL="0" indent="0">
              <a:lnSpc>
                <a:spcPct val="160000"/>
              </a:lnSpc>
              <a:buNone/>
            </a:pPr>
            <a:r>
              <a:rPr lang="zh-CN" altLang="en-US" sz="2000" dirty="0"/>
              <a:t>个人信息主体对其个人信息进行特定处理作出明确授权的行为，包括</a:t>
            </a:r>
            <a:r>
              <a:rPr lang="zh-CN" altLang="en-US" sz="2000" dirty="0">
                <a:solidFill>
                  <a:srgbClr val="C00000"/>
                </a:solidFill>
              </a:rPr>
              <a:t>通过积极的</a:t>
            </a:r>
            <a:r>
              <a:rPr lang="zh-CN" altLang="en-US" sz="2000" dirty="0" smtClean="0">
                <a:solidFill>
                  <a:srgbClr val="C00000"/>
                </a:solidFill>
              </a:rPr>
              <a:t>行为</a:t>
            </a:r>
            <a:r>
              <a:rPr lang="zh-CN" altLang="en-US" sz="2000" dirty="0">
                <a:solidFill>
                  <a:srgbClr val="C00000"/>
                </a:solidFill>
              </a:rPr>
              <a:t>作出授权</a:t>
            </a:r>
            <a:r>
              <a:rPr lang="zh-CN" altLang="en-US" sz="2000" dirty="0"/>
              <a:t>（即明示同意），或者</a:t>
            </a:r>
            <a:r>
              <a:rPr lang="zh-CN" altLang="en-US" sz="2000" dirty="0">
                <a:solidFill>
                  <a:srgbClr val="C00000"/>
                </a:solidFill>
              </a:rPr>
              <a:t>通过消极的不作为而作出授权</a:t>
            </a:r>
            <a:r>
              <a:rPr lang="zh-CN" altLang="en-US" sz="2000" dirty="0"/>
              <a:t>（例如信息采集区域内 的个人信息主体在被告知信息收集行为后没有离开该区域）</a:t>
            </a:r>
            <a:r>
              <a:rPr lang="zh-CN" altLang="en-US" sz="2000" dirty="0" smtClean="0"/>
              <a:t>。</a:t>
            </a:r>
            <a:endParaRPr lang="en-US" altLang="zh-CN" sz="2000" dirty="0" smtClean="0"/>
          </a:p>
        </p:txBody>
      </p:sp>
      <p:sp>
        <p:nvSpPr>
          <p:cNvPr id="4" name="矩形 3"/>
          <p:cNvSpPr/>
          <p:nvPr/>
        </p:nvSpPr>
        <p:spPr>
          <a:xfrm>
            <a:off x="3608566" y="5802352"/>
            <a:ext cx="4544834" cy="553998"/>
          </a:xfrm>
          <a:prstGeom prst="rect">
            <a:avLst/>
          </a:prstGeom>
        </p:spPr>
        <p:txBody>
          <a:bodyPr wrap="none">
            <a:spAutoFit/>
          </a:bodyPr>
          <a:lstStyle/>
          <a:p>
            <a:pPr algn="ctr">
              <a:lnSpc>
                <a:spcPct val="150000"/>
              </a:lnSpc>
            </a:pPr>
            <a:r>
              <a:rPr lang="en-US" altLang="zh-CN" sz="2000" i="1" dirty="0" smtClean="0">
                <a:solidFill>
                  <a:srgbClr val="002060"/>
                </a:solidFill>
              </a:rPr>
              <a:t>——</a:t>
            </a:r>
            <a:r>
              <a:rPr lang="zh-CN" altLang="en-US" sz="2000" i="1" dirty="0" smtClean="0">
                <a:solidFill>
                  <a:srgbClr val="002060"/>
                </a:solidFill>
              </a:rPr>
              <a:t>解读落实</a:t>
            </a:r>
            <a:r>
              <a:rPr lang="zh-CN" altLang="en-US" sz="2000" i="1" dirty="0">
                <a:solidFill>
                  <a:srgbClr val="002060"/>
                </a:solidFill>
              </a:rPr>
              <a:t>知情</a:t>
            </a:r>
            <a:r>
              <a:rPr lang="zh-CN" altLang="en-US" sz="2000" i="1" dirty="0" smtClean="0">
                <a:solidFill>
                  <a:srgbClr val="002060"/>
                </a:solidFill>
              </a:rPr>
              <a:t>同意原则的</a:t>
            </a:r>
            <a:r>
              <a:rPr lang="zh-CN" altLang="en-US" sz="2000" i="1" dirty="0">
                <a:solidFill>
                  <a:srgbClr val="002060"/>
                </a:solidFill>
              </a:rPr>
              <a:t>具体要求</a:t>
            </a:r>
            <a:endParaRPr lang="zh-CN" altLang="en-US" sz="2000" dirty="0"/>
          </a:p>
        </p:txBody>
      </p:sp>
      <p:sp>
        <p:nvSpPr>
          <p:cNvPr id="5" name="日期占位符 4"/>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6" name="页脚占位符 5"/>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15</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5820" y="103614"/>
            <a:ext cx="11576180" cy="1325563"/>
          </a:xfrm>
        </p:spPr>
        <p:txBody>
          <a:bodyPr>
            <a:normAutofit/>
          </a:bodyPr>
          <a:lstStyle/>
          <a:p>
            <a:r>
              <a:rPr lang="zh-CN" altLang="en-US" sz="2400" b="1" dirty="0"/>
              <a:t>“知情同意”原则的规范条文</a:t>
            </a:r>
            <a:r>
              <a:rPr lang="en-US" altLang="zh-CN" sz="2400" b="1" dirty="0"/>
              <a:t>—— </a:t>
            </a:r>
            <a:r>
              <a:rPr lang="en-US" altLang="zh-CN" sz="2400" b="1" dirty="0" smtClean="0"/>
              <a:t/>
            </a:r>
            <a:br>
              <a:rPr lang="en-US" altLang="zh-CN" sz="2400" b="1" dirty="0" smtClean="0"/>
            </a:br>
            <a:r>
              <a:rPr lang="en-US" altLang="zh-CN" sz="2400" dirty="0" smtClean="0"/>
              <a:t>GB/T 35273《</a:t>
            </a:r>
            <a:r>
              <a:rPr lang="zh-CN" altLang="en-US" sz="2400" dirty="0" smtClean="0"/>
              <a:t>个人信息安全规范</a:t>
            </a:r>
            <a:r>
              <a:rPr lang="en-US" altLang="zh-CN" sz="2400" dirty="0" smtClean="0"/>
              <a:t>》</a:t>
            </a:r>
            <a:r>
              <a:rPr lang="zh-CN" altLang="en-US" sz="2400" dirty="0" smtClean="0"/>
              <a:t>（</a:t>
            </a:r>
            <a:r>
              <a:rPr lang="en-US" altLang="zh-CN" sz="2400" dirty="0" smtClean="0"/>
              <a:t>201805</a:t>
            </a:r>
            <a:r>
              <a:rPr lang="zh-CN" altLang="en-US" sz="2400" dirty="0" smtClean="0"/>
              <a:t>生效；征求意见稿 </a:t>
            </a:r>
            <a:r>
              <a:rPr lang="en-US" altLang="zh-CN" sz="2400" dirty="0" smtClean="0"/>
              <a:t>201910</a:t>
            </a:r>
            <a:r>
              <a:rPr lang="zh-CN" altLang="en-US" sz="2400" dirty="0" smtClean="0"/>
              <a:t>）</a:t>
            </a:r>
            <a:endParaRPr lang="zh-CN" altLang="en-US" sz="2400" dirty="0"/>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7694" y="1429177"/>
            <a:ext cx="11687935" cy="5223164"/>
          </a:xfrm>
        </p:spPr>
        <p:txBody>
          <a:bodyPr>
            <a:normAutofit lnSpcReduction="10000"/>
          </a:bodyPr>
          <a:lstStyle/>
          <a:p>
            <a:pPr marL="0" indent="0">
              <a:lnSpc>
                <a:spcPct val="150000"/>
              </a:lnSpc>
              <a:buNone/>
            </a:pPr>
            <a:r>
              <a:rPr lang="en-US" altLang="zh-CN" sz="2000" dirty="0" smtClean="0"/>
              <a:t>5.4  </a:t>
            </a:r>
            <a:r>
              <a:rPr lang="zh-CN" altLang="en-US" sz="2000" b="1" dirty="0" smtClean="0"/>
              <a:t>收集个人信息时的授权同意</a:t>
            </a:r>
          </a:p>
          <a:p>
            <a:pPr>
              <a:lnSpc>
                <a:spcPct val="150000"/>
              </a:lnSpc>
            </a:pPr>
            <a:r>
              <a:rPr lang="zh-CN" altLang="zh-CN" sz="2000" dirty="0" smtClean="0"/>
              <a:t>收集个人信息，应向个人信息主体告知收集、使用个人信息的</a:t>
            </a:r>
            <a:r>
              <a:rPr lang="zh-CN" altLang="zh-CN" sz="2000" dirty="0" smtClean="0">
                <a:solidFill>
                  <a:srgbClr val="0070C0"/>
                </a:solidFill>
              </a:rPr>
              <a:t>目的、方式和范围</a:t>
            </a:r>
            <a:r>
              <a:rPr lang="zh-CN" altLang="zh-CN" sz="2000" dirty="0" smtClean="0"/>
              <a:t>，并获得个人信息主体的授权</a:t>
            </a:r>
            <a:r>
              <a:rPr lang="zh-CN" altLang="zh-CN" sz="2000" dirty="0" smtClean="0">
                <a:solidFill>
                  <a:srgbClr val="0070C0"/>
                </a:solidFill>
              </a:rPr>
              <a:t>同意</a:t>
            </a:r>
            <a:r>
              <a:rPr lang="zh-CN" altLang="zh-CN" sz="2000" dirty="0" smtClean="0"/>
              <a:t>；</a:t>
            </a:r>
            <a:endParaRPr lang="en-US" altLang="zh-CN" sz="2000" dirty="0" smtClean="0"/>
          </a:p>
          <a:p>
            <a:pPr>
              <a:lnSpc>
                <a:spcPct val="150000"/>
              </a:lnSpc>
            </a:pPr>
            <a:r>
              <a:rPr lang="zh-CN" altLang="en-US" sz="2000" dirty="0" smtClean="0"/>
              <a:t>收集个人</a:t>
            </a:r>
            <a:r>
              <a:rPr lang="zh-CN" altLang="en-US" sz="2000" b="1" dirty="0" smtClean="0">
                <a:solidFill>
                  <a:srgbClr val="C00000"/>
                </a:solidFill>
              </a:rPr>
              <a:t>敏感信息</a:t>
            </a:r>
            <a:r>
              <a:rPr lang="zh-CN" altLang="en-US" sz="2000" dirty="0" smtClean="0"/>
              <a:t>前，应征得个人信息主体的</a:t>
            </a:r>
            <a:r>
              <a:rPr lang="zh-CN" altLang="en-US" sz="2000" dirty="0" smtClean="0">
                <a:solidFill>
                  <a:srgbClr val="C00000"/>
                </a:solidFill>
              </a:rPr>
              <a:t>明示同意</a:t>
            </a:r>
            <a:r>
              <a:rPr lang="zh-CN" altLang="en-US" sz="2000" dirty="0" smtClean="0"/>
              <a:t>，并应确保个人信息主 体的明示同意是其在理解收集目的和相关处理规则的基础上</a:t>
            </a:r>
            <a:r>
              <a:rPr lang="zh-CN" altLang="en-US" sz="2000" dirty="0" smtClean="0">
                <a:solidFill>
                  <a:srgbClr val="C00000"/>
                </a:solidFill>
              </a:rPr>
              <a:t>自主给出的、具体的、清晰明确的</a:t>
            </a:r>
            <a:r>
              <a:rPr lang="zh-CN" altLang="en-US" sz="2000" dirty="0" smtClean="0"/>
              <a:t>意愿表示。</a:t>
            </a:r>
          </a:p>
          <a:p>
            <a:pPr>
              <a:lnSpc>
                <a:spcPct val="150000"/>
              </a:lnSpc>
            </a:pPr>
            <a:r>
              <a:rPr lang="zh-CN" altLang="zh-CN" sz="2000" dirty="0" smtClean="0"/>
              <a:t>收集年满</a:t>
            </a:r>
            <a:r>
              <a:rPr lang="en-US" altLang="zh-CN" sz="2000" dirty="0" smtClean="0"/>
              <a:t>14</a:t>
            </a:r>
            <a:r>
              <a:rPr lang="zh-CN" altLang="zh-CN" sz="2000" dirty="0" smtClean="0"/>
              <a:t>周岁未成年人的个人信息前，应征得未成年人或其</a:t>
            </a:r>
            <a:r>
              <a:rPr lang="zh-CN" altLang="zh-CN" sz="2000" dirty="0" smtClean="0">
                <a:solidFill>
                  <a:srgbClr val="0070C0"/>
                </a:solidFill>
              </a:rPr>
              <a:t>监护人的明示同意</a:t>
            </a:r>
            <a:r>
              <a:rPr lang="zh-CN" altLang="zh-CN" sz="2000" dirty="0" smtClean="0"/>
              <a:t>；不满</a:t>
            </a:r>
            <a:r>
              <a:rPr lang="en-US" altLang="zh-CN" sz="2000" dirty="0" smtClean="0"/>
              <a:t>14</a:t>
            </a:r>
            <a:r>
              <a:rPr lang="zh-CN" altLang="zh-CN" sz="2000" dirty="0" smtClean="0"/>
              <a:t>周岁的，应征得其监护人的明示同意</a:t>
            </a:r>
          </a:p>
          <a:p>
            <a:pPr>
              <a:lnSpc>
                <a:spcPct val="150000"/>
              </a:lnSpc>
            </a:pPr>
            <a:r>
              <a:rPr lang="zh-CN" altLang="zh-CN" sz="2000" dirty="0" smtClean="0"/>
              <a:t>间接获取个人信息时：对其个人信息来源的合法性进行确认</a:t>
            </a:r>
            <a:r>
              <a:rPr lang="zh-CN" altLang="en-US" sz="2000" dirty="0" smtClean="0"/>
              <a:t>；</a:t>
            </a:r>
            <a:r>
              <a:rPr lang="zh-CN" altLang="zh-CN" sz="2000" dirty="0" smtClean="0"/>
              <a:t>已获得的个人信息处理的授权同意范围，包括</a:t>
            </a:r>
            <a:r>
              <a:rPr lang="zh-CN" altLang="zh-CN" sz="2000" dirty="0" smtClean="0">
                <a:solidFill>
                  <a:srgbClr val="0070C0"/>
                </a:solidFill>
              </a:rPr>
              <a:t>使用目的</a:t>
            </a:r>
            <a:r>
              <a:rPr lang="zh-CN" altLang="zh-CN" sz="2000" dirty="0" smtClean="0"/>
              <a:t>，个人信息主体是否授权</a:t>
            </a:r>
            <a:r>
              <a:rPr lang="zh-CN" altLang="zh-CN" sz="2000" dirty="0" smtClean="0">
                <a:solidFill>
                  <a:srgbClr val="C00000"/>
                </a:solidFill>
              </a:rPr>
              <a:t>同意</a:t>
            </a:r>
            <a:r>
              <a:rPr lang="zh-CN" altLang="zh-CN" sz="2000" dirty="0" smtClean="0">
                <a:solidFill>
                  <a:srgbClr val="0070C0"/>
                </a:solidFill>
              </a:rPr>
              <a:t>转让、共享、公开披露、删除</a:t>
            </a:r>
            <a:r>
              <a:rPr lang="zh-CN" altLang="zh-CN" sz="2000" dirty="0" smtClean="0"/>
              <a:t>等</a:t>
            </a:r>
            <a:r>
              <a:rPr lang="zh-CN" altLang="en-US" sz="2000" dirty="0" smtClean="0"/>
              <a:t>。</a:t>
            </a:r>
            <a:endParaRPr lang="en-US" altLang="zh-CN" sz="2000" dirty="0" smtClean="0"/>
          </a:p>
          <a:p>
            <a:pPr marL="0" indent="0" algn="ctr">
              <a:lnSpc>
                <a:spcPct val="150000"/>
              </a:lnSpc>
              <a:buNone/>
            </a:pPr>
            <a:r>
              <a:rPr lang="en-US" altLang="zh-CN" sz="2000" i="1" dirty="0" smtClean="0">
                <a:solidFill>
                  <a:srgbClr val="002060"/>
                </a:solidFill>
              </a:rPr>
              <a:t>——</a:t>
            </a:r>
            <a:r>
              <a:rPr lang="zh-CN" altLang="en-US" sz="2000" i="1" dirty="0" smtClean="0">
                <a:solidFill>
                  <a:srgbClr val="002060"/>
                </a:solidFill>
              </a:rPr>
              <a:t>细化解读知情同意原则的要求</a:t>
            </a:r>
            <a:endParaRPr lang="zh-CN" altLang="en-US" sz="2000" dirty="0"/>
          </a:p>
        </p:txBody>
      </p:sp>
      <p:sp>
        <p:nvSpPr>
          <p:cNvPr id="4" name="日期占位符 3"/>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5" name="页脚占位符 4"/>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E0ECDE45-EEA8-4672-AA6E-D28594B2B953}" type="slidenum">
              <a:rPr lang="zh-CN" altLang="en-US" smtClean="0"/>
              <a:t>16</a:t>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7694" y="1520392"/>
            <a:ext cx="11779615" cy="4935826"/>
          </a:xfrm>
        </p:spPr>
        <p:txBody>
          <a:bodyPr>
            <a:normAutofit fontScale="77500" lnSpcReduction="20000"/>
          </a:bodyPr>
          <a:lstStyle/>
          <a:p>
            <a:pPr marL="0" indent="0">
              <a:lnSpc>
                <a:spcPct val="150000"/>
              </a:lnSpc>
              <a:buNone/>
            </a:pPr>
            <a:r>
              <a:rPr lang="zh-CN" altLang="en-US" sz="2400" dirty="0" smtClean="0"/>
              <a:t>附录</a:t>
            </a:r>
            <a:r>
              <a:rPr lang="en-US" altLang="zh-CN" sz="2400" dirty="0" smtClean="0"/>
              <a:t>C.2  </a:t>
            </a:r>
            <a:r>
              <a:rPr lang="zh-CN" altLang="en-US" sz="2400" b="1" u="sng" dirty="0" smtClean="0">
                <a:solidFill>
                  <a:srgbClr val="C00000"/>
                </a:solidFill>
              </a:rPr>
              <a:t>基本</a:t>
            </a:r>
            <a:r>
              <a:rPr lang="zh-CN" altLang="en-US" sz="2400" b="1" u="sng" dirty="0">
                <a:solidFill>
                  <a:srgbClr val="C00000"/>
                </a:solidFill>
              </a:rPr>
              <a:t>业务功能</a:t>
            </a:r>
            <a:r>
              <a:rPr lang="zh-CN" altLang="en-US" sz="2400" dirty="0"/>
              <a:t>的告知和明示同意</a:t>
            </a:r>
            <a:endParaRPr lang="en-US" altLang="zh-CN" sz="2400" dirty="0" smtClean="0"/>
          </a:p>
          <a:p>
            <a:pPr marL="0" indent="0">
              <a:lnSpc>
                <a:spcPct val="150000"/>
              </a:lnSpc>
              <a:buNone/>
            </a:pPr>
            <a:r>
              <a:rPr lang="zh-CN" altLang="en-US" sz="2400" dirty="0" smtClean="0"/>
              <a:t>在</a:t>
            </a:r>
            <a:r>
              <a:rPr lang="zh-CN" altLang="en-US" sz="2400" dirty="0"/>
              <a:t>基本业务功能开启前（如个人信息主体</a:t>
            </a:r>
            <a:r>
              <a:rPr lang="zh-CN" altLang="en-US" sz="2400" dirty="0">
                <a:solidFill>
                  <a:srgbClr val="C00000"/>
                </a:solidFill>
              </a:rPr>
              <a:t>初始安装、首次使用、注册账号</a:t>
            </a:r>
            <a:r>
              <a:rPr lang="zh-CN" altLang="en-US" sz="2400" dirty="0"/>
              <a:t>等），应通过交互界面或设计（如</a:t>
            </a:r>
            <a:r>
              <a:rPr lang="zh-CN" altLang="en-US" sz="2400" dirty="0">
                <a:solidFill>
                  <a:srgbClr val="C00000"/>
                </a:solidFill>
              </a:rPr>
              <a:t>弹窗、文字说明、填写框、提示条、提示音</a:t>
            </a:r>
            <a:r>
              <a:rPr lang="zh-CN" altLang="en-US" sz="2400" dirty="0"/>
              <a:t>等形式）， 向个人信息主体告知基本业务功能所</a:t>
            </a:r>
            <a:r>
              <a:rPr lang="zh-CN" altLang="en-US" sz="2400" dirty="0">
                <a:solidFill>
                  <a:srgbClr val="C00000"/>
                </a:solidFill>
              </a:rPr>
              <a:t>必要收集的个人信息类型</a:t>
            </a:r>
            <a:r>
              <a:rPr lang="zh-CN" altLang="en-US" sz="2400" dirty="0"/>
              <a:t>，以及个人</a:t>
            </a:r>
            <a:r>
              <a:rPr lang="zh-CN" altLang="en-US" sz="2400" dirty="0" smtClean="0"/>
              <a:t>信息主体</a:t>
            </a:r>
            <a:r>
              <a:rPr lang="zh-CN" altLang="en-US" sz="2400" dirty="0">
                <a:solidFill>
                  <a:srgbClr val="C00000"/>
                </a:solidFill>
              </a:rPr>
              <a:t>拒绝提供或拒绝同意收集将带来的影响</a:t>
            </a:r>
            <a:r>
              <a:rPr lang="zh-CN" altLang="en-US" sz="2400" dirty="0"/>
              <a:t>，并通过个人信息主体对信息</a:t>
            </a:r>
            <a:r>
              <a:rPr lang="zh-CN" altLang="en-US" sz="2400" dirty="0" smtClean="0"/>
              <a:t>收集主动</a:t>
            </a:r>
            <a:r>
              <a:rPr lang="zh-CN" altLang="en-US" sz="2400" dirty="0"/>
              <a:t>作出</a:t>
            </a:r>
            <a:r>
              <a:rPr lang="zh-CN" altLang="en-US" sz="2400" dirty="0">
                <a:solidFill>
                  <a:srgbClr val="C00000"/>
                </a:solidFill>
              </a:rPr>
              <a:t>肯定性动作</a:t>
            </a:r>
            <a:r>
              <a:rPr lang="zh-CN" altLang="en-US" sz="2400" dirty="0"/>
              <a:t>（如勾选、点击“同意”或“下一步”等）征得其明示</a:t>
            </a:r>
            <a:r>
              <a:rPr lang="zh-CN" altLang="en-US" sz="2400" dirty="0" smtClean="0"/>
              <a:t>同意</a:t>
            </a:r>
            <a:endParaRPr lang="en-US" altLang="zh-CN" sz="2400" dirty="0" smtClean="0"/>
          </a:p>
          <a:p>
            <a:pPr marL="0" indent="0">
              <a:lnSpc>
                <a:spcPct val="150000"/>
              </a:lnSpc>
              <a:buNone/>
            </a:pPr>
            <a:r>
              <a:rPr lang="zh-CN" altLang="en-US" sz="2400" dirty="0" smtClean="0"/>
              <a:t> </a:t>
            </a:r>
            <a:endParaRPr lang="en-US" altLang="zh-CN" sz="2400" dirty="0" smtClean="0"/>
          </a:p>
          <a:p>
            <a:pPr marL="0" indent="0">
              <a:lnSpc>
                <a:spcPct val="150000"/>
              </a:lnSpc>
              <a:buNone/>
            </a:pPr>
            <a:r>
              <a:rPr lang="zh-CN" altLang="en-US" sz="2400" dirty="0"/>
              <a:t>附录</a:t>
            </a:r>
            <a:r>
              <a:rPr lang="en-US" altLang="zh-CN" sz="2400" dirty="0" smtClean="0"/>
              <a:t>C.3  </a:t>
            </a:r>
            <a:r>
              <a:rPr lang="zh-CN" altLang="en-US" sz="2400" b="1" u="sng" dirty="0" smtClean="0">
                <a:solidFill>
                  <a:srgbClr val="C00000"/>
                </a:solidFill>
              </a:rPr>
              <a:t>扩展</a:t>
            </a:r>
            <a:r>
              <a:rPr lang="zh-CN" altLang="en-US" sz="2400" b="1" u="sng" dirty="0">
                <a:solidFill>
                  <a:srgbClr val="C00000"/>
                </a:solidFill>
              </a:rPr>
              <a:t>业务功能</a:t>
            </a:r>
            <a:r>
              <a:rPr lang="zh-CN" altLang="en-US" sz="2400" dirty="0"/>
              <a:t>的告知和明示同意</a:t>
            </a:r>
            <a:endParaRPr lang="en-US" altLang="zh-CN" sz="2400" dirty="0"/>
          </a:p>
          <a:p>
            <a:pPr marL="0" indent="0">
              <a:lnSpc>
                <a:spcPct val="150000"/>
              </a:lnSpc>
              <a:buNone/>
            </a:pPr>
            <a:r>
              <a:rPr lang="zh-CN" altLang="en-US" sz="2400" dirty="0"/>
              <a:t>在扩展业务功能</a:t>
            </a:r>
            <a:r>
              <a:rPr lang="zh-CN" altLang="en-US" sz="2400" dirty="0">
                <a:solidFill>
                  <a:srgbClr val="C00000"/>
                </a:solidFill>
              </a:rPr>
              <a:t>首次使用</a:t>
            </a:r>
            <a:r>
              <a:rPr lang="zh-CN" altLang="en-US" sz="2400" dirty="0"/>
              <a:t>前，应通过交互界面或设计（如弹窗、文字说明、填 写框、提示条、提示音等形式），向个人信息主体</a:t>
            </a:r>
            <a:r>
              <a:rPr lang="zh-CN" altLang="en-US" sz="2400" dirty="0">
                <a:solidFill>
                  <a:srgbClr val="C00000"/>
                </a:solidFill>
              </a:rPr>
              <a:t>逐一告知</a:t>
            </a:r>
            <a:r>
              <a:rPr lang="zh-CN" altLang="en-US" sz="2400" dirty="0"/>
              <a:t>所提供扩展业务功 能及所必要收集的个人信息，并允许个人信息主体对扩展业务功能逐项选择</a:t>
            </a:r>
            <a:r>
              <a:rPr lang="zh-CN" altLang="en-US" sz="2400" dirty="0" smtClean="0"/>
              <a:t>同意 </a:t>
            </a:r>
            <a:endParaRPr lang="en-US" altLang="zh-CN" sz="2400" dirty="0" smtClean="0"/>
          </a:p>
          <a:p>
            <a:pPr marL="0" indent="0" algn="ctr">
              <a:lnSpc>
                <a:spcPct val="150000"/>
              </a:lnSpc>
              <a:buNone/>
            </a:pPr>
            <a:r>
              <a:rPr lang="en-US" altLang="zh-CN" sz="2600" i="1" dirty="0" smtClean="0">
                <a:solidFill>
                  <a:srgbClr val="002060"/>
                </a:solidFill>
              </a:rPr>
              <a:t>——</a:t>
            </a:r>
            <a:r>
              <a:rPr lang="zh-CN" altLang="en-US" sz="2600" i="1" dirty="0">
                <a:solidFill>
                  <a:srgbClr val="002060"/>
                </a:solidFill>
              </a:rPr>
              <a:t>落实知情</a:t>
            </a:r>
            <a:r>
              <a:rPr lang="zh-CN" altLang="en-US" sz="2600" i="1" dirty="0" smtClean="0">
                <a:solidFill>
                  <a:srgbClr val="002060"/>
                </a:solidFill>
              </a:rPr>
              <a:t>同意原则的</a:t>
            </a:r>
            <a:r>
              <a:rPr lang="zh-CN" altLang="en-US" sz="2600" b="1" i="1" dirty="0" smtClean="0">
                <a:solidFill>
                  <a:srgbClr val="002060"/>
                </a:solidFill>
              </a:rPr>
              <a:t>产品端方案</a:t>
            </a:r>
            <a:endParaRPr lang="zh-CN" altLang="en-US" sz="2600" b="1" dirty="0"/>
          </a:p>
          <a:p>
            <a:pPr marL="0" indent="0">
              <a:lnSpc>
                <a:spcPct val="150000"/>
              </a:lnSpc>
              <a:buNone/>
            </a:pPr>
            <a:endParaRPr lang="zh-CN" altLang="en-US" dirty="0"/>
          </a:p>
        </p:txBody>
      </p:sp>
      <p:sp>
        <p:nvSpPr>
          <p:cNvPr id="4" name="日期占位符 3"/>
          <p:cNvSpPr>
            <a:spLocks noGrp="1"/>
          </p:cNvSpPr>
          <p:nvPr>
            <p:ph type="dt" sz="half" idx="10"/>
          </p:nvPr>
        </p:nvSpPr>
        <p:spPr>
          <a:xfrm>
            <a:off x="832298" y="6367318"/>
            <a:ext cx="2743200" cy="365125"/>
          </a:xfrm>
        </p:spPr>
        <p:txBody>
          <a:bodyPr/>
          <a:lstStyle/>
          <a:p>
            <a:r>
              <a:rPr lang="en-US" altLang="zh-CN" smtClean="0"/>
              <a:t>2019/12</a:t>
            </a:r>
            <a:endParaRPr lang="zh-CN" altLang="en-US" dirty="0"/>
          </a:p>
        </p:txBody>
      </p:sp>
      <p:sp>
        <p:nvSpPr>
          <p:cNvPr id="5" name="页脚占位符 4"/>
          <p:cNvSpPr>
            <a:spLocks noGrp="1"/>
          </p:cNvSpPr>
          <p:nvPr>
            <p:ph type="ftr" sz="quarter" idx="11"/>
          </p:nvPr>
        </p:nvSpPr>
        <p:spPr>
          <a:xfrm>
            <a:off x="4120101" y="6417252"/>
            <a:ext cx="4114800" cy="365125"/>
          </a:xfrm>
        </p:spPr>
        <p:txBody>
          <a:bodyPr/>
          <a:lstStyle/>
          <a:p>
            <a:r>
              <a:rPr lang="zh-CN" altLang="en-US" smtClean="0"/>
              <a:t>版权所有    仅供学术交流   个人观点 不代表所在单位立场</a:t>
            </a:r>
            <a:endParaRPr lang="zh-CN" altLang="en-US" dirty="0"/>
          </a:p>
        </p:txBody>
      </p:sp>
      <p:sp>
        <p:nvSpPr>
          <p:cNvPr id="6" name="灯片编号占位符 5"/>
          <p:cNvSpPr>
            <a:spLocks noGrp="1"/>
          </p:cNvSpPr>
          <p:nvPr>
            <p:ph type="sldNum" sz="quarter" idx="12"/>
          </p:nvPr>
        </p:nvSpPr>
        <p:spPr>
          <a:xfrm>
            <a:off x="8610600" y="6356350"/>
            <a:ext cx="2743200" cy="365125"/>
          </a:xfrm>
        </p:spPr>
        <p:txBody>
          <a:bodyPr/>
          <a:lstStyle/>
          <a:p>
            <a:fld id="{E0ECDE45-EEA8-4672-AA6E-D28594B2B953}" type="slidenum">
              <a:rPr lang="zh-CN" altLang="en-US" smtClean="0"/>
              <a:t>17</a:t>
            </a:fld>
            <a:endParaRPr lang="zh-CN" altLang="en-US" dirty="0"/>
          </a:p>
        </p:txBody>
      </p:sp>
      <p:sp>
        <p:nvSpPr>
          <p:cNvPr id="11" name="标题 1"/>
          <p:cNvSpPr txBox="1">
            <a:spLocks/>
          </p:cNvSpPr>
          <p:nvPr/>
        </p:nvSpPr>
        <p:spPr>
          <a:xfrm>
            <a:off x="615820" y="103614"/>
            <a:ext cx="115761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400" b="1" dirty="0" smtClean="0"/>
              <a:t>“知情同意”原则的规范条文</a:t>
            </a:r>
            <a:r>
              <a:rPr lang="en-US" altLang="zh-CN" sz="2400" b="1" dirty="0" smtClean="0"/>
              <a:t>—— </a:t>
            </a:r>
            <a:br>
              <a:rPr lang="en-US" altLang="zh-CN" sz="2400" b="1" dirty="0" smtClean="0"/>
            </a:br>
            <a:r>
              <a:rPr lang="en-US" altLang="zh-CN" sz="2400" dirty="0" smtClean="0"/>
              <a:t>GB/T 35273《</a:t>
            </a:r>
            <a:r>
              <a:rPr lang="zh-CN" altLang="en-US" sz="2400" dirty="0" smtClean="0"/>
              <a:t>个人信息安全规范</a:t>
            </a:r>
            <a:r>
              <a:rPr lang="en-US" altLang="zh-CN" sz="2400" dirty="0" smtClean="0"/>
              <a:t>》</a:t>
            </a:r>
            <a:r>
              <a:rPr lang="zh-CN" altLang="en-US" sz="2400" dirty="0" smtClean="0"/>
              <a:t>（</a:t>
            </a:r>
            <a:r>
              <a:rPr lang="en-US" altLang="zh-CN" sz="2400" dirty="0" smtClean="0"/>
              <a:t>201805</a:t>
            </a:r>
            <a:r>
              <a:rPr lang="zh-CN" altLang="en-US" sz="2400" dirty="0" smtClean="0"/>
              <a:t>生效；征求意见稿 </a:t>
            </a:r>
            <a:r>
              <a:rPr lang="en-US" altLang="zh-CN" sz="2400" dirty="0" smtClean="0"/>
              <a:t>201910</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150986"/>
            <a:ext cx="10515600" cy="1325563"/>
          </a:xfrm>
        </p:spPr>
        <p:txBody>
          <a:bodyPr>
            <a:normAutofit/>
          </a:bodyPr>
          <a:lstStyle/>
          <a:p>
            <a:r>
              <a:rPr lang="zh-CN" altLang="en-US" sz="2800" b="1" dirty="0" smtClean="0"/>
              <a:t>总结“知情同意”原则两大核心维度</a:t>
            </a:r>
            <a:r>
              <a:rPr lang="en-US" altLang="zh-CN" sz="2800" b="1" dirty="0" smtClean="0"/>
              <a:t>——</a:t>
            </a:r>
            <a:endParaRPr lang="zh-CN" altLang="en-US" sz="2800" b="1" dirty="0"/>
          </a:p>
        </p:txBody>
      </p:sp>
      <p:sp>
        <p:nvSpPr>
          <p:cNvPr id="9" name="矩形 8"/>
          <p:cNvSpPr/>
          <p:nvPr/>
        </p:nvSpPr>
        <p:spPr>
          <a:xfrm>
            <a:off x="287694" y="1089939"/>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4" name="图示 3"/>
          <p:cNvGraphicFramePr/>
          <p:nvPr>
            <p:extLst>
              <p:ext uri="{D42A27DB-BD31-4B8C-83A1-F6EECF244321}">
                <p14:modId xmlns:p14="http://schemas.microsoft.com/office/powerpoint/2010/main" val="1600126055"/>
              </p:ext>
            </p:extLst>
          </p:nvPr>
        </p:nvGraphicFramePr>
        <p:xfrm>
          <a:off x="451757" y="1355338"/>
          <a:ext cx="7235324" cy="4855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圆角矩形标注 5"/>
          <p:cNvSpPr/>
          <p:nvPr/>
        </p:nvSpPr>
        <p:spPr>
          <a:xfrm>
            <a:off x="8894619" y="3451761"/>
            <a:ext cx="3103418" cy="1494312"/>
          </a:xfrm>
          <a:prstGeom prst="wedgeRoundRectCallout">
            <a:avLst>
              <a:gd name="adj1" fmla="val -74494"/>
              <a:gd name="adj2" fmla="val 1085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anose="05000000000000000000" pitchFamily="2" charset="2"/>
              <a:buChar char="n"/>
            </a:pPr>
            <a:r>
              <a:rPr lang="zh-CN" altLang="en-US" dirty="0" smtClean="0">
                <a:solidFill>
                  <a:srgbClr val="002060"/>
                </a:solidFill>
              </a:rPr>
              <a:t>分散</a:t>
            </a:r>
            <a:r>
              <a:rPr lang="zh-CN" altLang="en-US" dirty="0">
                <a:solidFill>
                  <a:srgbClr val="002060"/>
                </a:solidFill>
              </a:rPr>
              <a:t>体现在各</a:t>
            </a:r>
            <a:r>
              <a:rPr lang="zh-CN" altLang="en-US" dirty="0" smtClean="0">
                <a:solidFill>
                  <a:srgbClr val="002060"/>
                </a:solidFill>
              </a:rPr>
              <a:t>层级规范性文件中</a:t>
            </a:r>
            <a:endParaRPr lang="en-US" altLang="zh-CN" dirty="0" smtClean="0">
              <a:solidFill>
                <a:srgbClr val="002060"/>
              </a:solidFill>
            </a:endParaRPr>
          </a:p>
          <a:p>
            <a:pPr indent="-342900">
              <a:buFont typeface="Wingdings" panose="05000000000000000000" pitchFamily="2" charset="2"/>
              <a:buChar char="n"/>
            </a:pPr>
            <a:r>
              <a:rPr lang="zh-CN" altLang="en-US" dirty="0">
                <a:solidFill>
                  <a:srgbClr val="002060"/>
                </a:solidFill>
              </a:rPr>
              <a:t>网络服务中的落地环节是最大挑战</a:t>
            </a:r>
          </a:p>
        </p:txBody>
      </p:sp>
      <p:sp>
        <p:nvSpPr>
          <p:cNvPr id="7" name="日期占位符 6"/>
          <p:cNvSpPr>
            <a:spLocks noGrp="1"/>
          </p:cNvSpPr>
          <p:nvPr>
            <p:ph type="dt" sz="half" idx="10"/>
          </p:nvPr>
        </p:nvSpPr>
        <p:spPr>
          <a:xfrm>
            <a:off x="801655" y="6455913"/>
            <a:ext cx="2743200" cy="365125"/>
          </a:xfrm>
        </p:spPr>
        <p:txBody>
          <a:bodyPr/>
          <a:lstStyle/>
          <a:p>
            <a:r>
              <a:rPr lang="en-US" altLang="zh-CN" smtClean="0"/>
              <a:t>2019/12</a:t>
            </a:r>
            <a:endParaRPr lang="zh-CN" altLang="en-US" dirty="0"/>
          </a:p>
        </p:txBody>
      </p:sp>
      <p:sp>
        <p:nvSpPr>
          <p:cNvPr id="8" name="页脚占位符 7"/>
          <p:cNvSpPr>
            <a:spLocks noGrp="1"/>
          </p:cNvSpPr>
          <p:nvPr>
            <p:ph type="ftr" sz="quarter" idx="11"/>
          </p:nvPr>
        </p:nvSpPr>
        <p:spPr>
          <a:xfrm>
            <a:off x="4779818" y="6492875"/>
            <a:ext cx="4114800" cy="365125"/>
          </a:xfrm>
        </p:spPr>
        <p:txBody>
          <a:bodyPr/>
          <a:lstStyle/>
          <a:p>
            <a:r>
              <a:rPr lang="zh-CN" altLang="en-US" smtClean="0"/>
              <a:t>版权所有    仅供学术交流   个人观点 不代表所在单位立场</a:t>
            </a:r>
            <a:endParaRPr lang="zh-CN" altLang="en-US" dirty="0"/>
          </a:p>
        </p:txBody>
      </p:sp>
      <p:sp>
        <p:nvSpPr>
          <p:cNvPr id="11" name="灯片编号占位符 10"/>
          <p:cNvSpPr>
            <a:spLocks noGrp="1"/>
          </p:cNvSpPr>
          <p:nvPr>
            <p:ph type="sldNum" sz="quarter" idx="12"/>
          </p:nvPr>
        </p:nvSpPr>
        <p:spPr>
          <a:xfrm>
            <a:off x="8574055" y="6455912"/>
            <a:ext cx="2743200" cy="365125"/>
          </a:xfrm>
        </p:spPr>
        <p:txBody>
          <a:bodyPr/>
          <a:lstStyle/>
          <a:p>
            <a:fld id="{E0ECDE45-EEA8-4672-AA6E-D28594B2B953}" type="slidenum">
              <a:rPr lang="zh-CN" altLang="en-US" smtClean="0"/>
              <a:t>18</a:t>
            </a:fld>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3610947"/>
            <a:ext cx="12192000" cy="13529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t>“知情同意”原则的</a:t>
            </a:r>
            <a:r>
              <a:rPr lang="zh-CN" altLang="en-US" sz="4000" dirty="0" smtClean="0"/>
              <a:t>场景适用</a:t>
            </a:r>
            <a:endParaRPr lang="zh-CN" altLang="en-US" sz="4000" dirty="0"/>
          </a:p>
        </p:txBody>
      </p:sp>
      <p:sp>
        <p:nvSpPr>
          <p:cNvPr id="7" name="椭圆 6"/>
          <p:cNvSpPr/>
          <p:nvPr/>
        </p:nvSpPr>
        <p:spPr>
          <a:xfrm>
            <a:off x="5376000" y="1604865"/>
            <a:ext cx="1440000" cy="144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smtClean="0"/>
              <a:t>02</a:t>
            </a:r>
            <a:endParaRPr lang="zh-CN" altLang="en-US" sz="6000" dirty="0"/>
          </a:p>
        </p:txBody>
      </p:sp>
      <p:sp>
        <p:nvSpPr>
          <p:cNvPr id="2" name="日期占位符 1"/>
          <p:cNvSpPr>
            <a:spLocks noGrp="1"/>
          </p:cNvSpPr>
          <p:nvPr>
            <p:ph type="dt" sz="half" idx="10"/>
          </p:nvPr>
        </p:nvSpPr>
        <p:spPr/>
        <p:txBody>
          <a:bodyPr/>
          <a:lstStyle/>
          <a:p>
            <a:r>
              <a:rPr lang="en-US" altLang="zh-CN" smtClean="0"/>
              <a:t>2019/12</a:t>
            </a:r>
            <a:endParaRPr lang="zh-CN" altLang="en-US"/>
          </a:p>
        </p:txBody>
      </p:sp>
      <p:sp>
        <p:nvSpPr>
          <p:cNvPr id="3" name="页脚占位符 2"/>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p:txBody>
          <a:bodyPr/>
          <a:lstStyle/>
          <a:p>
            <a:fld id="{E0ECDE45-EEA8-4672-AA6E-D28594B2B953}" type="slidenum">
              <a:rPr lang="zh-CN" altLang="en-US" smtClean="0"/>
              <a:t>19</a:t>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0456" y="-55418"/>
            <a:ext cx="10515600" cy="940479"/>
          </a:xfrm>
        </p:spPr>
        <p:txBody>
          <a:bodyPr>
            <a:normAutofit/>
          </a:bodyPr>
          <a:lstStyle/>
          <a:p>
            <a:r>
              <a:rPr lang="zh-CN" altLang="en-US" sz="2800" b="1" dirty="0" smtClean="0"/>
              <a:t>“知情同意”原则概述</a:t>
            </a:r>
            <a:endParaRPr lang="zh-CN" altLang="en-US" sz="2800" b="1" dirty="0"/>
          </a:p>
        </p:txBody>
      </p:sp>
      <p:sp>
        <p:nvSpPr>
          <p:cNvPr id="9" name="矩形 8"/>
          <p:cNvSpPr/>
          <p:nvPr/>
        </p:nvSpPr>
        <p:spPr>
          <a:xfrm>
            <a:off x="268538" y="620714"/>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22330" y="257485"/>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68538" y="773755"/>
            <a:ext cx="11654924" cy="5360661"/>
          </a:xfrm>
        </p:spPr>
        <p:txBody>
          <a:bodyPr>
            <a:noAutofit/>
          </a:bodyPr>
          <a:lstStyle/>
          <a:p>
            <a:pPr>
              <a:lnSpc>
                <a:spcPct val="150000"/>
              </a:lnSpc>
              <a:buFont typeface="Wingdings" panose="05000000000000000000" pitchFamily="2" charset="2"/>
              <a:buChar char="n"/>
            </a:pPr>
            <a:r>
              <a:rPr lang="zh-CN" altLang="en-US" sz="2000" b="1" dirty="0"/>
              <a:t>含义</a:t>
            </a:r>
            <a:r>
              <a:rPr lang="zh-CN" altLang="en-US" sz="2000" dirty="0" smtClean="0"/>
              <a:t>：</a:t>
            </a:r>
            <a:endParaRPr lang="en-US" altLang="zh-CN" sz="2000" dirty="0" smtClean="0"/>
          </a:p>
          <a:p>
            <a:pPr indent="34925">
              <a:lnSpc>
                <a:spcPct val="150000"/>
              </a:lnSpc>
            </a:pPr>
            <a:r>
              <a:rPr lang="zh-CN" altLang="en-US" sz="2000" dirty="0" smtClean="0">
                <a:solidFill>
                  <a:srgbClr val="C00000"/>
                </a:solidFill>
              </a:rPr>
              <a:t>处理个人信息应得到个人信息主体的同意</a:t>
            </a:r>
            <a:r>
              <a:rPr lang="zh-CN" altLang="en-US" sz="2000" dirty="0" smtClean="0"/>
              <a:t>，</a:t>
            </a:r>
            <a:r>
              <a:rPr lang="zh-CN" altLang="en-US" sz="2000" b="1" u="sng" dirty="0" smtClean="0">
                <a:solidFill>
                  <a:srgbClr val="0070C0"/>
                </a:solidFill>
              </a:rPr>
              <a:t>且</a:t>
            </a:r>
            <a:endParaRPr lang="en-US" altLang="zh-CN" sz="2000" b="1" u="sng" dirty="0" smtClean="0">
              <a:solidFill>
                <a:srgbClr val="0070C0"/>
              </a:solidFill>
            </a:endParaRPr>
          </a:p>
          <a:p>
            <a:pPr indent="34925">
              <a:lnSpc>
                <a:spcPct val="150000"/>
              </a:lnSpc>
            </a:pPr>
            <a:r>
              <a:rPr lang="zh-CN" altLang="en-US" sz="2000" dirty="0" smtClean="0"/>
              <a:t>个人信息主体做出</a:t>
            </a:r>
            <a:r>
              <a:rPr lang="zh-CN" altLang="en-US" sz="2000" dirty="0" smtClean="0">
                <a:solidFill>
                  <a:srgbClr val="C00000"/>
                </a:solidFill>
              </a:rPr>
              <a:t>同意基于对其个人信息处理活动已经知情</a:t>
            </a:r>
            <a:r>
              <a:rPr lang="zh-CN" altLang="en-US" sz="2000" dirty="0" smtClean="0"/>
              <a:t>。</a:t>
            </a:r>
            <a:endParaRPr lang="en-US" altLang="zh-CN" sz="2000" dirty="0" smtClean="0"/>
          </a:p>
          <a:p>
            <a:pPr indent="34925">
              <a:lnSpc>
                <a:spcPct val="150000"/>
              </a:lnSpc>
            </a:pPr>
            <a:r>
              <a:rPr lang="zh-CN" altLang="en-US" sz="2000" dirty="0" smtClean="0"/>
              <a:t>价值取向：保持个人信息的处理活动透明度，实现个人信息主体的自决</a:t>
            </a:r>
            <a:endParaRPr lang="en-US" altLang="zh-CN" sz="2000" dirty="0" smtClean="0"/>
          </a:p>
          <a:p>
            <a:pPr indent="34925">
              <a:lnSpc>
                <a:spcPct val="150000"/>
              </a:lnSpc>
            </a:pPr>
            <a:endParaRPr lang="en-US" altLang="zh-CN" sz="2000" dirty="0" smtClean="0"/>
          </a:p>
          <a:p>
            <a:pPr>
              <a:lnSpc>
                <a:spcPct val="150000"/>
              </a:lnSpc>
              <a:buFont typeface="Wingdings" panose="05000000000000000000" pitchFamily="2" charset="2"/>
              <a:buChar char="n"/>
            </a:pPr>
            <a:r>
              <a:rPr lang="zh-CN" altLang="en-US" sz="2000" b="1" dirty="0" smtClean="0"/>
              <a:t>适用范围</a:t>
            </a:r>
            <a:r>
              <a:rPr lang="zh-CN" altLang="en-US" sz="2000" dirty="0" smtClean="0"/>
              <a:t>：</a:t>
            </a:r>
            <a:r>
              <a:rPr lang="zh-CN" altLang="en-US" sz="2000" b="1" dirty="0" smtClean="0"/>
              <a:t>对</a:t>
            </a:r>
            <a:r>
              <a:rPr lang="zh-CN" altLang="en-US" sz="2000" b="1" u="sng" dirty="0" smtClean="0"/>
              <a:t>个人信息</a:t>
            </a:r>
            <a:r>
              <a:rPr lang="zh-CN" altLang="en-US" sz="2000" b="1" dirty="0" smtClean="0"/>
              <a:t>进行</a:t>
            </a:r>
            <a:r>
              <a:rPr lang="zh-CN" altLang="en-US" sz="2000" b="1" u="sng" dirty="0" smtClean="0"/>
              <a:t>处理</a:t>
            </a:r>
            <a:r>
              <a:rPr lang="zh-CN" altLang="en-US" sz="2000" b="1" dirty="0" smtClean="0"/>
              <a:t>的活动</a:t>
            </a:r>
            <a:endParaRPr lang="en-US" altLang="zh-CN" sz="2000" b="1" dirty="0"/>
          </a:p>
          <a:p>
            <a:pPr marL="623888" lvl="1" indent="-166688">
              <a:lnSpc>
                <a:spcPct val="150000"/>
              </a:lnSpc>
            </a:pPr>
            <a:r>
              <a:rPr lang="zh-CN" altLang="en-US" sz="2000" dirty="0"/>
              <a:t>个人信息：</a:t>
            </a:r>
            <a:r>
              <a:rPr lang="zh-CN" altLang="zh-CN" sz="2000" dirty="0"/>
              <a:t>以电子或者其他方式记录的能够单独或者与其他信息结合识别特定自然人身份</a:t>
            </a:r>
            <a:r>
              <a:rPr lang="zh-CN" altLang="zh-CN" sz="2000" dirty="0" smtClean="0"/>
              <a:t>或者</a:t>
            </a:r>
            <a:r>
              <a:rPr lang="zh-CN" altLang="zh-CN" sz="2000" dirty="0"/>
              <a:t>反映特定自然人活动情况的各种信息。 </a:t>
            </a:r>
            <a:endParaRPr lang="en-US" altLang="zh-CN" sz="2000" dirty="0"/>
          </a:p>
          <a:p>
            <a:pPr marL="623888" lvl="1" indent="-166688">
              <a:lnSpc>
                <a:spcPct val="150000"/>
              </a:lnSpc>
            </a:pPr>
            <a:r>
              <a:rPr lang="zh-CN" altLang="en-US" sz="2000" dirty="0" smtClean="0"/>
              <a:t>处理：</a:t>
            </a:r>
            <a:r>
              <a:rPr lang="zh-CN" altLang="zh-CN" sz="2000" dirty="0"/>
              <a:t>收集、保存、使用、</a:t>
            </a:r>
            <a:r>
              <a:rPr lang="zh-CN" altLang="en-US" sz="2000" dirty="0"/>
              <a:t>委托处理、</a:t>
            </a:r>
            <a:r>
              <a:rPr lang="zh-CN" altLang="zh-CN" sz="2000" dirty="0"/>
              <a:t>共享、转让、公开披露</a:t>
            </a:r>
            <a:r>
              <a:rPr lang="zh-CN" altLang="zh-CN" sz="2000" dirty="0" smtClean="0"/>
              <a:t>等</a:t>
            </a:r>
            <a:r>
              <a:rPr lang="zh-CN" altLang="en-US" sz="2000" b="1" dirty="0"/>
              <a:t>数据</a:t>
            </a:r>
            <a:r>
              <a:rPr lang="zh-CN" altLang="en-US" sz="2000" b="1" dirty="0">
                <a:solidFill>
                  <a:srgbClr val="0070C0"/>
                </a:solidFill>
              </a:rPr>
              <a:t>全生命周期</a:t>
            </a:r>
            <a:r>
              <a:rPr lang="zh-CN" altLang="en-US" sz="2000" b="1" dirty="0"/>
              <a:t>的</a:t>
            </a:r>
            <a:r>
              <a:rPr lang="zh-CN" altLang="en-US" sz="2000" b="1" dirty="0" smtClean="0"/>
              <a:t>活动</a:t>
            </a:r>
            <a:endParaRPr lang="en-US" altLang="zh-CN" sz="2000" b="1" dirty="0" smtClean="0"/>
          </a:p>
          <a:p>
            <a:pPr marL="623888" lvl="1" indent="-166688">
              <a:lnSpc>
                <a:spcPct val="150000"/>
              </a:lnSpc>
            </a:pPr>
            <a:r>
              <a:rPr lang="zh-CN" altLang="en-US" sz="2000" u="sng" dirty="0"/>
              <a:t>不适用于</a:t>
            </a:r>
            <a:r>
              <a:rPr lang="zh-CN" altLang="en-US" sz="2000" dirty="0" smtClean="0"/>
              <a:t>非个人信息</a:t>
            </a:r>
            <a:r>
              <a:rPr lang="zh-CN" altLang="en-US" sz="2000" b="1" dirty="0" smtClean="0"/>
              <a:t>（如被匿名化后的个人信息）</a:t>
            </a:r>
            <a:r>
              <a:rPr lang="zh-CN" altLang="en-US" sz="2000" dirty="0" smtClean="0"/>
              <a:t>的处理</a:t>
            </a:r>
            <a:endParaRPr lang="en-US" altLang="zh-CN" sz="2000" dirty="0" smtClean="0"/>
          </a:p>
          <a:p>
            <a:pPr marL="457200" lvl="1" indent="0">
              <a:lnSpc>
                <a:spcPct val="100000"/>
              </a:lnSpc>
              <a:buNone/>
            </a:pPr>
            <a:endParaRPr lang="en-US" altLang="zh-CN" sz="2000" dirty="0" smtClean="0"/>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83238"/>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2</a:t>
            </a:fld>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D7E8F52-2C40-4DA7-940F-51A3EE194B78}"/>
              </a:ext>
            </a:extLst>
          </p:cNvPr>
          <p:cNvSpPr>
            <a:spLocks noGrp="1"/>
          </p:cNvSpPr>
          <p:nvPr>
            <p:ph type="dt" sz="half" idx="10"/>
          </p:nvPr>
        </p:nvSpPr>
        <p:spPr/>
        <p:txBody>
          <a:bodyPr/>
          <a:lstStyle/>
          <a:p>
            <a:r>
              <a:rPr lang="en-US" altLang="zh-CN" smtClean="0"/>
              <a:t>2019/12</a:t>
            </a:r>
            <a:endParaRPr lang="zh-CN" altLang="en-US"/>
          </a:p>
        </p:txBody>
      </p:sp>
      <p:sp>
        <p:nvSpPr>
          <p:cNvPr id="3" name="页脚占位符 2">
            <a:extLst>
              <a:ext uri="{FF2B5EF4-FFF2-40B4-BE49-F238E27FC236}">
                <a16:creationId xmlns:a16="http://schemas.microsoft.com/office/drawing/2014/main" id="{70F9CEDE-E0A2-4583-8534-756256FCD0C5}"/>
              </a:ext>
            </a:extLst>
          </p:cNvPr>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4" name="灯片编号占位符 3">
            <a:extLst>
              <a:ext uri="{FF2B5EF4-FFF2-40B4-BE49-F238E27FC236}">
                <a16:creationId xmlns:a16="http://schemas.microsoft.com/office/drawing/2014/main" id="{D6146764-3455-473B-99CC-51717284799D}"/>
              </a:ext>
            </a:extLst>
          </p:cNvPr>
          <p:cNvSpPr>
            <a:spLocks noGrp="1"/>
          </p:cNvSpPr>
          <p:nvPr>
            <p:ph type="sldNum" sz="quarter" idx="12"/>
          </p:nvPr>
        </p:nvSpPr>
        <p:spPr/>
        <p:txBody>
          <a:bodyPr/>
          <a:lstStyle/>
          <a:p>
            <a:fld id="{E0ECDE45-EEA8-4672-AA6E-D28594B2B953}" type="slidenum">
              <a:rPr lang="zh-CN" altLang="en-US" smtClean="0"/>
              <a:t>20</a:t>
            </a:fld>
            <a:endParaRPr lang="zh-CN" altLang="en-US"/>
          </a:p>
        </p:txBody>
      </p:sp>
      <p:sp>
        <p:nvSpPr>
          <p:cNvPr id="6" name="MH_Other_1">
            <a:extLst>
              <a:ext uri="{FF2B5EF4-FFF2-40B4-BE49-F238E27FC236}">
                <a16:creationId xmlns:a16="http://schemas.microsoft.com/office/drawing/2014/main" id="{B28BD9D8-7F2D-49DC-AB37-6E48E0A78921}"/>
              </a:ext>
            </a:extLst>
          </p:cNvPr>
          <p:cNvSpPr/>
          <p:nvPr>
            <p:custDataLst>
              <p:tags r:id="rId1"/>
            </p:custDataLst>
          </p:nvPr>
        </p:nvSpPr>
        <p:spPr>
          <a:xfrm>
            <a:off x="2543176" y="2204864"/>
            <a:ext cx="1395413" cy="1397000"/>
          </a:xfrm>
          <a:prstGeom prst="ellipse">
            <a:avLst/>
          </a:prstGeom>
          <a:solidFill>
            <a:schemeClr val="accent1"/>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宋体" panose="02010600030101010101" pitchFamily="2" charset="-122"/>
            </a:endParaRPr>
          </a:p>
        </p:txBody>
      </p:sp>
      <p:sp>
        <p:nvSpPr>
          <p:cNvPr id="7" name="MH_Other_2">
            <a:extLst>
              <a:ext uri="{FF2B5EF4-FFF2-40B4-BE49-F238E27FC236}">
                <a16:creationId xmlns:a16="http://schemas.microsoft.com/office/drawing/2014/main" id="{1F4D034E-833B-49C4-A582-1D5713553C95}"/>
              </a:ext>
            </a:extLst>
          </p:cNvPr>
          <p:cNvSpPr/>
          <p:nvPr>
            <p:custDataLst>
              <p:tags r:id="rId2"/>
            </p:custDataLst>
          </p:nvPr>
        </p:nvSpPr>
        <p:spPr>
          <a:xfrm>
            <a:off x="4446589" y="2204864"/>
            <a:ext cx="1395412" cy="1397000"/>
          </a:xfrm>
          <a:prstGeom prst="ellipse">
            <a:avLst/>
          </a:prstGeom>
          <a:solidFill>
            <a:schemeClr val="accent2"/>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宋体" panose="02010600030101010101" pitchFamily="2" charset="-122"/>
            </a:endParaRPr>
          </a:p>
        </p:txBody>
      </p:sp>
      <p:sp>
        <p:nvSpPr>
          <p:cNvPr id="8" name="MH_Other_3">
            <a:extLst>
              <a:ext uri="{FF2B5EF4-FFF2-40B4-BE49-F238E27FC236}">
                <a16:creationId xmlns:a16="http://schemas.microsoft.com/office/drawing/2014/main" id="{B30F25BD-9F54-43B2-BA18-230E2B020B52}"/>
              </a:ext>
            </a:extLst>
          </p:cNvPr>
          <p:cNvSpPr/>
          <p:nvPr>
            <p:custDataLst>
              <p:tags r:id="rId3"/>
            </p:custDataLst>
          </p:nvPr>
        </p:nvSpPr>
        <p:spPr>
          <a:xfrm>
            <a:off x="6350002" y="2204864"/>
            <a:ext cx="1395413" cy="1397000"/>
          </a:xfrm>
          <a:prstGeom prst="ellipse">
            <a:avLst/>
          </a:prstGeom>
          <a:solidFill>
            <a:schemeClr val="accent3"/>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宋体" panose="02010600030101010101" pitchFamily="2" charset="-122"/>
            </a:endParaRPr>
          </a:p>
        </p:txBody>
      </p:sp>
      <p:sp>
        <p:nvSpPr>
          <p:cNvPr id="9" name="MH_Other_4">
            <a:extLst>
              <a:ext uri="{FF2B5EF4-FFF2-40B4-BE49-F238E27FC236}">
                <a16:creationId xmlns:a16="http://schemas.microsoft.com/office/drawing/2014/main" id="{B3BAA05B-89D5-4DCC-96C0-E07670AF657F}"/>
              </a:ext>
            </a:extLst>
          </p:cNvPr>
          <p:cNvSpPr/>
          <p:nvPr>
            <p:custDataLst>
              <p:tags r:id="rId4"/>
            </p:custDataLst>
          </p:nvPr>
        </p:nvSpPr>
        <p:spPr>
          <a:xfrm>
            <a:off x="8253414" y="2204864"/>
            <a:ext cx="1395412" cy="1397000"/>
          </a:xfrm>
          <a:prstGeom prst="ellipse">
            <a:avLst/>
          </a:prstGeom>
          <a:solidFill>
            <a:schemeClr val="accent4"/>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宋体" panose="02010600030101010101" pitchFamily="2" charset="-122"/>
            </a:endParaRPr>
          </a:p>
        </p:txBody>
      </p:sp>
      <p:sp>
        <p:nvSpPr>
          <p:cNvPr id="10" name="MH_Other_5">
            <a:extLst>
              <a:ext uri="{FF2B5EF4-FFF2-40B4-BE49-F238E27FC236}">
                <a16:creationId xmlns:a16="http://schemas.microsoft.com/office/drawing/2014/main" id="{9AB908D2-2E0A-4448-8290-5B8148B3B059}"/>
              </a:ext>
            </a:extLst>
          </p:cNvPr>
          <p:cNvSpPr>
            <a:spLocks noChangeAspect="1" noEditPoints="1"/>
          </p:cNvSpPr>
          <p:nvPr>
            <p:custDataLst>
              <p:tags r:id="rId5"/>
            </p:custDataLst>
          </p:nvPr>
        </p:nvSpPr>
        <p:spPr bwMode="auto">
          <a:xfrm>
            <a:off x="2913064" y="2571576"/>
            <a:ext cx="655637" cy="665163"/>
          </a:xfrm>
          <a:custGeom>
            <a:avLst/>
            <a:gdLst>
              <a:gd name="T0" fmla="*/ 60 w 60"/>
              <a:gd name="T1" fmla="*/ 17 h 61"/>
              <a:gd name="T2" fmla="*/ 50 w 60"/>
              <a:gd name="T3" fmla="*/ 32 h 61"/>
              <a:gd name="T4" fmla="*/ 50 w 60"/>
              <a:gd name="T5" fmla="*/ 3 h 61"/>
              <a:gd name="T6" fmla="*/ 29 w 60"/>
              <a:gd name="T7" fmla="*/ 31 h 61"/>
              <a:gd name="T8" fmla="*/ 30 w 60"/>
              <a:gd name="T9" fmla="*/ 27 h 61"/>
              <a:gd name="T10" fmla="*/ 32 w 60"/>
              <a:gd name="T11" fmla="*/ 35 h 61"/>
              <a:gd name="T12" fmla="*/ 33 w 60"/>
              <a:gd name="T13" fmla="*/ 38 h 61"/>
              <a:gd name="T14" fmla="*/ 34 w 60"/>
              <a:gd name="T15" fmla="*/ 42 h 61"/>
              <a:gd name="T16" fmla="*/ 35 w 60"/>
              <a:gd name="T17" fmla="*/ 47 h 61"/>
              <a:gd name="T18" fmla="*/ 36 w 60"/>
              <a:gd name="T19" fmla="*/ 51 h 61"/>
              <a:gd name="T20" fmla="*/ 30 w 60"/>
              <a:gd name="T21" fmla="*/ 56 h 61"/>
              <a:gd name="T22" fmla="*/ 36 w 60"/>
              <a:gd name="T23" fmla="*/ 51 h 61"/>
              <a:gd name="T24" fmla="*/ 22 w 60"/>
              <a:gd name="T25" fmla="*/ 56 h 61"/>
              <a:gd name="T26" fmla="*/ 34 w 60"/>
              <a:gd name="T27" fmla="*/ 50 h 61"/>
              <a:gd name="T28" fmla="*/ 25 w 60"/>
              <a:gd name="T29" fmla="*/ 45 h 61"/>
              <a:gd name="T30" fmla="*/ 32 w 60"/>
              <a:gd name="T31" fmla="*/ 41 h 61"/>
              <a:gd name="T32" fmla="*/ 28 w 60"/>
              <a:gd name="T33" fmla="*/ 35 h 61"/>
              <a:gd name="T34" fmla="*/ 28 w 60"/>
              <a:gd name="T35" fmla="*/ 33 h 61"/>
              <a:gd name="T36" fmla="*/ 33 w 60"/>
              <a:gd name="T37" fmla="*/ 21 h 61"/>
              <a:gd name="T38" fmla="*/ 43 w 60"/>
              <a:gd name="T39" fmla="*/ 58 h 61"/>
              <a:gd name="T40" fmla="*/ 41 w 60"/>
              <a:gd name="T41" fmla="*/ 61 h 61"/>
              <a:gd name="T42" fmla="*/ 19 w 60"/>
              <a:gd name="T43" fmla="*/ 61 h 61"/>
              <a:gd name="T44" fmla="*/ 17 w 60"/>
              <a:gd name="T45" fmla="*/ 58 h 61"/>
              <a:gd name="T46" fmla="*/ 27 w 60"/>
              <a:gd name="T47" fmla="*/ 21 h 61"/>
              <a:gd name="T48" fmla="*/ 30 w 60"/>
              <a:gd name="T49" fmla="*/ 12 h 61"/>
              <a:gd name="T50" fmla="*/ 33 w 60"/>
              <a:gd name="T51" fmla="*/ 21 h 61"/>
              <a:gd name="T52" fmla="*/ 12 w 60"/>
              <a:gd name="T53" fmla="*/ 18 h 61"/>
              <a:gd name="T54" fmla="*/ 21 w 60"/>
              <a:gd name="T55" fmla="*/ 26 h 61"/>
              <a:gd name="T56" fmla="*/ 21 w 60"/>
              <a:gd name="T57" fmla="*/ 9 h 61"/>
              <a:gd name="T58" fmla="*/ 16 w 60"/>
              <a:gd name="T59" fmla="*/ 6 h 61"/>
              <a:gd name="T60" fmla="*/ 0 w 60"/>
              <a:gd name="T61" fmla="*/ 17 h 61"/>
              <a:gd name="T62" fmla="*/ 10 w 60"/>
              <a:gd name="T63" fmla="*/ 32 h 61"/>
              <a:gd name="T64" fmla="*/ 10 w 60"/>
              <a:gd name="T65" fmla="*/ 3 h 61"/>
              <a:gd name="T66" fmla="*/ 44 w 60"/>
              <a:gd name="T67" fmla="*/ 6 h 61"/>
              <a:gd name="T68" fmla="*/ 39 w 60"/>
              <a:gd name="T69" fmla="*/ 9 h 61"/>
              <a:gd name="T70" fmla="*/ 39 w 60"/>
              <a:gd name="T71" fmla="*/ 26 h 61"/>
              <a:gd name="T72" fmla="*/ 48 w 60"/>
              <a:gd name="T73" fmla="*/ 1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 h="61">
                <a:moveTo>
                  <a:pt x="55" y="0"/>
                </a:moveTo>
                <a:cubicBezTo>
                  <a:pt x="58" y="5"/>
                  <a:pt x="60" y="11"/>
                  <a:pt x="60" y="17"/>
                </a:cubicBezTo>
                <a:cubicBezTo>
                  <a:pt x="60" y="24"/>
                  <a:pt x="58" y="30"/>
                  <a:pt x="55" y="35"/>
                </a:cubicBezTo>
                <a:cubicBezTo>
                  <a:pt x="50" y="32"/>
                  <a:pt x="50" y="32"/>
                  <a:pt x="50" y="32"/>
                </a:cubicBezTo>
                <a:cubicBezTo>
                  <a:pt x="53" y="28"/>
                  <a:pt x="54" y="23"/>
                  <a:pt x="54" y="17"/>
                </a:cubicBezTo>
                <a:cubicBezTo>
                  <a:pt x="54" y="12"/>
                  <a:pt x="53" y="7"/>
                  <a:pt x="50" y="3"/>
                </a:cubicBezTo>
                <a:cubicBezTo>
                  <a:pt x="55" y="0"/>
                  <a:pt x="55" y="0"/>
                  <a:pt x="55" y="0"/>
                </a:cubicBezTo>
                <a:close/>
                <a:moveTo>
                  <a:pt x="29" y="31"/>
                </a:moveTo>
                <a:cubicBezTo>
                  <a:pt x="31" y="31"/>
                  <a:pt x="31" y="31"/>
                  <a:pt x="31" y="31"/>
                </a:cubicBezTo>
                <a:cubicBezTo>
                  <a:pt x="30" y="27"/>
                  <a:pt x="30" y="27"/>
                  <a:pt x="30" y="27"/>
                </a:cubicBezTo>
                <a:cubicBezTo>
                  <a:pt x="29" y="31"/>
                  <a:pt x="29" y="31"/>
                  <a:pt x="29" y="31"/>
                </a:cubicBezTo>
                <a:close/>
                <a:moveTo>
                  <a:pt x="32" y="35"/>
                </a:moveTo>
                <a:cubicBezTo>
                  <a:pt x="27" y="38"/>
                  <a:pt x="27" y="38"/>
                  <a:pt x="27" y="38"/>
                </a:cubicBezTo>
                <a:cubicBezTo>
                  <a:pt x="33" y="38"/>
                  <a:pt x="33" y="38"/>
                  <a:pt x="33" y="38"/>
                </a:cubicBezTo>
                <a:cubicBezTo>
                  <a:pt x="32" y="35"/>
                  <a:pt x="32" y="35"/>
                  <a:pt x="32" y="35"/>
                </a:cubicBezTo>
                <a:close/>
                <a:moveTo>
                  <a:pt x="34" y="42"/>
                </a:moveTo>
                <a:cubicBezTo>
                  <a:pt x="26" y="47"/>
                  <a:pt x="26" y="47"/>
                  <a:pt x="26" y="47"/>
                </a:cubicBezTo>
                <a:cubicBezTo>
                  <a:pt x="35" y="47"/>
                  <a:pt x="35" y="47"/>
                  <a:pt x="35" y="47"/>
                </a:cubicBezTo>
                <a:cubicBezTo>
                  <a:pt x="34" y="42"/>
                  <a:pt x="34" y="42"/>
                  <a:pt x="34" y="42"/>
                </a:cubicBezTo>
                <a:close/>
                <a:moveTo>
                  <a:pt x="36" y="51"/>
                </a:moveTo>
                <a:cubicBezTo>
                  <a:pt x="27" y="56"/>
                  <a:pt x="27" y="56"/>
                  <a:pt x="27" y="56"/>
                </a:cubicBezTo>
                <a:cubicBezTo>
                  <a:pt x="30" y="56"/>
                  <a:pt x="30" y="56"/>
                  <a:pt x="30" y="56"/>
                </a:cubicBezTo>
                <a:cubicBezTo>
                  <a:pt x="38" y="56"/>
                  <a:pt x="38" y="56"/>
                  <a:pt x="38" y="56"/>
                </a:cubicBezTo>
                <a:cubicBezTo>
                  <a:pt x="36" y="51"/>
                  <a:pt x="36" y="51"/>
                  <a:pt x="36" y="51"/>
                </a:cubicBezTo>
                <a:close/>
                <a:moveTo>
                  <a:pt x="22" y="56"/>
                </a:moveTo>
                <a:cubicBezTo>
                  <a:pt x="22" y="56"/>
                  <a:pt x="22" y="56"/>
                  <a:pt x="22" y="56"/>
                </a:cubicBezTo>
                <a:cubicBezTo>
                  <a:pt x="24" y="50"/>
                  <a:pt x="24" y="50"/>
                  <a:pt x="24" y="50"/>
                </a:cubicBezTo>
                <a:cubicBezTo>
                  <a:pt x="34" y="50"/>
                  <a:pt x="34" y="50"/>
                  <a:pt x="34" y="50"/>
                </a:cubicBezTo>
                <a:cubicBezTo>
                  <a:pt x="22" y="56"/>
                  <a:pt x="22" y="56"/>
                  <a:pt x="22" y="56"/>
                </a:cubicBezTo>
                <a:close/>
                <a:moveTo>
                  <a:pt x="25" y="45"/>
                </a:moveTo>
                <a:cubicBezTo>
                  <a:pt x="26" y="41"/>
                  <a:pt x="26" y="41"/>
                  <a:pt x="26" y="41"/>
                </a:cubicBezTo>
                <a:cubicBezTo>
                  <a:pt x="32" y="41"/>
                  <a:pt x="32" y="41"/>
                  <a:pt x="32" y="41"/>
                </a:cubicBezTo>
                <a:cubicBezTo>
                  <a:pt x="25" y="45"/>
                  <a:pt x="25" y="45"/>
                  <a:pt x="25" y="45"/>
                </a:cubicBezTo>
                <a:close/>
                <a:moveTo>
                  <a:pt x="28" y="35"/>
                </a:moveTo>
                <a:cubicBezTo>
                  <a:pt x="30" y="33"/>
                  <a:pt x="30" y="33"/>
                  <a:pt x="30" y="33"/>
                </a:cubicBezTo>
                <a:cubicBezTo>
                  <a:pt x="28" y="33"/>
                  <a:pt x="28" y="33"/>
                  <a:pt x="28" y="33"/>
                </a:cubicBezTo>
                <a:cubicBezTo>
                  <a:pt x="28" y="35"/>
                  <a:pt x="28" y="35"/>
                  <a:pt x="28" y="35"/>
                </a:cubicBezTo>
                <a:close/>
                <a:moveTo>
                  <a:pt x="33" y="21"/>
                </a:moveTo>
                <a:cubicBezTo>
                  <a:pt x="38" y="38"/>
                  <a:pt x="38" y="38"/>
                  <a:pt x="38" y="38"/>
                </a:cubicBezTo>
                <a:cubicBezTo>
                  <a:pt x="43" y="58"/>
                  <a:pt x="43" y="58"/>
                  <a:pt x="43" y="58"/>
                </a:cubicBezTo>
                <a:cubicBezTo>
                  <a:pt x="44" y="61"/>
                  <a:pt x="44" y="61"/>
                  <a:pt x="44" y="61"/>
                </a:cubicBezTo>
                <a:cubicBezTo>
                  <a:pt x="41" y="61"/>
                  <a:pt x="41" y="61"/>
                  <a:pt x="41" y="61"/>
                </a:cubicBezTo>
                <a:cubicBezTo>
                  <a:pt x="30" y="61"/>
                  <a:pt x="30" y="61"/>
                  <a:pt x="30" y="61"/>
                </a:cubicBezTo>
                <a:cubicBezTo>
                  <a:pt x="19" y="61"/>
                  <a:pt x="19" y="61"/>
                  <a:pt x="19" y="61"/>
                </a:cubicBezTo>
                <a:cubicBezTo>
                  <a:pt x="16" y="61"/>
                  <a:pt x="16" y="61"/>
                  <a:pt x="16" y="61"/>
                </a:cubicBezTo>
                <a:cubicBezTo>
                  <a:pt x="17" y="58"/>
                  <a:pt x="17" y="58"/>
                  <a:pt x="17" y="58"/>
                </a:cubicBezTo>
                <a:cubicBezTo>
                  <a:pt x="22" y="38"/>
                  <a:pt x="22" y="38"/>
                  <a:pt x="22" y="38"/>
                </a:cubicBezTo>
                <a:cubicBezTo>
                  <a:pt x="27" y="21"/>
                  <a:pt x="27" y="21"/>
                  <a:pt x="27" y="21"/>
                </a:cubicBezTo>
                <a:cubicBezTo>
                  <a:pt x="25" y="20"/>
                  <a:pt x="25" y="19"/>
                  <a:pt x="25" y="17"/>
                </a:cubicBezTo>
                <a:cubicBezTo>
                  <a:pt x="25" y="14"/>
                  <a:pt x="27" y="12"/>
                  <a:pt x="30" y="12"/>
                </a:cubicBezTo>
                <a:cubicBezTo>
                  <a:pt x="33" y="12"/>
                  <a:pt x="35" y="14"/>
                  <a:pt x="35" y="17"/>
                </a:cubicBezTo>
                <a:cubicBezTo>
                  <a:pt x="35" y="19"/>
                  <a:pt x="34" y="20"/>
                  <a:pt x="33" y="21"/>
                </a:cubicBezTo>
                <a:close/>
                <a:moveTo>
                  <a:pt x="16" y="6"/>
                </a:moveTo>
                <a:cubicBezTo>
                  <a:pt x="13" y="9"/>
                  <a:pt x="11" y="14"/>
                  <a:pt x="12" y="18"/>
                </a:cubicBezTo>
                <a:cubicBezTo>
                  <a:pt x="12" y="22"/>
                  <a:pt x="13" y="26"/>
                  <a:pt x="16" y="29"/>
                </a:cubicBezTo>
                <a:cubicBezTo>
                  <a:pt x="21" y="26"/>
                  <a:pt x="21" y="26"/>
                  <a:pt x="21" y="26"/>
                </a:cubicBezTo>
                <a:cubicBezTo>
                  <a:pt x="18" y="24"/>
                  <a:pt x="17" y="21"/>
                  <a:pt x="17" y="18"/>
                </a:cubicBezTo>
                <a:cubicBezTo>
                  <a:pt x="17" y="15"/>
                  <a:pt x="18" y="11"/>
                  <a:pt x="21" y="9"/>
                </a:cubicBezTo>
                <a:cubicBezTo>
                  <a:pt x="21" y="9"/>
                  <a:pt x="21" y="9"/>
                  <a:pt x="21" y="9"/>
                </a:cubicBezTo>
                <a:cubicBezTo>
                  <a:pt x="16" y="6"/>
                  <a:pt x="16" y="6"/>
                  <a:pt x="16" y="6"/>
                </a:cubicBezTo>
                <a:close/>
                <a:moveTo>
                  <a:pt x="5" y="0"/>
                </a:moveTo>
                <a:cubicBezTo>
                  <a:pt x="1" y="5"/>
                  <a:pt x="0" y="11"/>
                  <a:pt x="0" y="17"/>
                </a:cubicBezTo>
                <a:cubicBezTo>
                  <a:pt x="0" y="24"/>
                  <a:pt x="2" y="30"/>
                  <a:pt x="5" y="35"/>
                </a:cubicBezTo>
                <a:cubicBezTo>
                  <a:pt x="10" y="32"/>
                  <a:pt x="10" y="32"/>
                  <a:pt x="10" y="32"/>
                </a:cubicBezTo>
                <a:cubicBezTo>
                  <a:pt x="7" y="28"/>
                  <a:pt x="5" y="23"/>
                  <a:pt x="5" y="17"/>
                </a:cubicBezTo>
                <a:cubicBezTo>
                  <a:pt x="5" y="12"/>
                  <a:pt x="7" y="7"/>
                  <a:pt x="10" y="3"/>
                </a:cubicBezTo>
                <a:cubicBezTo>
                  <a:pt x="5" y="0"/>
                  <a:pt x="5" y="0"/>
                  <a:pt x="5" y="0"/>
                </a:cubicBezTo>
                <a:close/>
                <a:moveTo>
                  <a:pt x="44" y="6"/>
                </a:moveTo>
                <a:cubicBezTo>
                  <a:pt x="39" y="9"/>
                  <a:pt x="39" y="9"/>
                  <a:pt x="39" y="9"/>
                </a:cubicBezTo>
                <a:cubicBezTo>
                  <a:pt x="39" y="9"/>
                  <a:pt x="39" y="9"/>
                  <a:pt x="39" y="9"/>
                </a:cubicBezTo>
                <a:cubicBezTo>
                  <a:pt x="42" y="11"/>
                  <a:pt x="43" y="15"/>
                  <a:pt x="43" y="18"/>
                </a:cubicBezTo>
                <a:cubicBezTo>
                  <a:pt x="43" y="21"/>
                  <a:pt x="41" y="24"/>
                  <a:pt x="39" y="26"/>
                </a:cubicBezTo>
                <a:cubicBezTo>
                  <a:pt x="44" y="29"/>
                  <a:pt x="44" y="29"/>
                  <a:pt x="44" y="29"/>
                </a:cubicBezTo>
                <a:cubicBezTo>
                  <a:pt x="47" y="26"/>
                  <a:pt x="48" y="22"/>
                  <a:pt x="48" y="18"/>
                </a:cubicBezTo>
                <a:cubicBezTo>
                  <a:pt x="48" y="14"/>
                  <a:pt x="47" y="9"/>
                  <a:pt x="44" y="6"/>
                </a:cubicBezTo>
                <a:close/>
              </a:path>
            </a:pathLst>
          </a:custGeom>
          <a:solidFill>
            <a:srgbClr val="FFFFFF"/>
          </a:solidFill>
          <a:ln>
            <a:noFill/>
          </a:ln>
        </p:spPr>
        <p:txBody>
          <a:bodyPr/>
          <a:lstStyle/>
          <a:p>
            <a:pPr>
              <a:defRPr/>
            </a:pPr>
            <a:endParaRPr lang="zh-CN" altLang="en-US" kern="0">
              <a:solidFill>
                <a:srgbClr val="000000"/>
              </a:solidFill>
            </a:endParaRPr>
          </a:p>
        </p:txBody>
      </p:sp>
      <p:sp>
        <p:nvSpPr>
          <p:cNvPr id="11" name="MH_Other_6">
            <a:extLst>
              <a:ext uri="{FF2B5EF4-FFF2-40B4-BE49-F238E27FC236}">
                <a16:creationId xmlns:a16="http://schemas.microsoft.com/office/drawing/2014/main" id="{7AC85E9E-2A38-46DC-AD46-141690267C6E}"/>
              </a:ext>
            </a:extLst>
          </p:cNvPr>
          <p:cNvSpPr>
            <a:spLocks noChangeAspect="1" noEditPoints="1"/>
          </p:cNvSpPr>
          <p:nvPr>
            <p:custDataLst>
              <p:tags r:id="rId6"/>
            </p:custDataLst>
          </p:nvPr>
        </p:nvSpPr>
        <p:spPr bwMode="auto">
          <a:xfrm>
            <a:off x="4729163" y="2571576"/>
            <a:ext cx="830263" cy="665163"/>
          </a:xfrm>
          <a:custGeom>
            <a:avLst/>
            <a:gdLst>
              <a:gd name="T0" fmla="*/ 72 w 81"/>
              <a:gd name="T1" fmla="*/ 5 h 65"/>
              <a:gd name="T2" fmla="*/ 81 w 81"/>
              <a:gd name="T3" fmla="*/ 41 h 65"/>
              <a:gd name="T4" fmla="*/ 34 w 81"/>
              <a:gd name="T5" fmla="*/ 50 h 65"/>
              <a:gd name="T6" fmla="*/ 34 w 81"/>
              <a:gd name="T7" fmla="*/ 5 h 65"/>
              <a:gd name="T8" fmla="*/ 10 w 81"/>
              <a:gd name="T9" fmla="*/ 60 h 65"/>
              <a:gd name="T10" fmla="*/ 23 w 81"/>
              <a:gd name="T11" fmla="*/ 60 h 65"/>
              <a:gd name="T12" fmla="*/ 22 w 81"/>
              <a:gd name="T13" fmla="*/ 56 h 65"/>
              <a:gd name="T14" fmla="*/ 22 w 81"/>
              <a:gd name="T15" fmla="*/ 53 h 65"/>
              <a:gd name="T16" fmla="*/ 15 w 81"/>
              <a:gd name="T17" fmla="*/ 49 h 65"/>
              <a:gd name="T18" fmla="*/ 19 w 81"/>
              <a:gd name="T19" fmla="*/ 0 h 65"/>
              <a:gd name="T20" fmla="*/ 31 w 81"/>
              <a:gd name="T21" fmla="*/ 4 h 65"/>
              <a:gd name="T22" fmla="*/ 27 w 81"/>
              <a:gd name="T23" fmla="*/ 53 h 65"/>
              <a:gd name="T24" fmla="*/ 25 w 81"/>
              <a:gd name="T25" fmla="*/ 55 h 65"/>
              <a:gd name="T26" fmla="*/ 17 w 81"/>
              <a:gd name="T27" fmla="*/ 65 h 65"/>
              <a:gd name="T28" fmla="*/ 10 w 81"/>
              <a:gd name="T29" fmla="*/ 35 h 65"/>
              <a:gd name="T30" fmla="*/ 41 w 81"/>
              <a:gd name="T31" fmla="*/ 12 h 65"/>
              <a:gd name="T32" fmla="*/ 68 w 81"/>
              <a:gd name="T33" fmla="*/ 20 h 65"/>
              <a:gd name="T34" fmla="*/ 41 w 81"/>
              <a:gd name="T35" fmla="*/ 12 h 65"/>
              <a:gd name="T36" fmla="*/ 70 w 81"/>
              <a:gd name="T37" fmla="*/ 42 h 65"/>
              <a:gd name="T38" fmla="*/ 76 w 81"/>
              <a:gd name="T39" fmla="*/ 35 h 65"/>
              <a:gd name="T40" fmla="*/ 72 w 81"/>
              <a:gd name="T41" fmla="*/ 30 h 65"/>
              <a:gd name="T42" fmla="*/ 75 w 81"/>
              <a:gd name="T43" fmla="*/ 32 h 65"/>
              <a:gd name="T44" fmla="*/ 72 w 81"/>
              <a:gd name="T45" fmla="*/ 30 h 65"/>
              <a:gd name="T46" fmla="*/ 72 w 81"/>
              <a:gd name="T47" fmla="*/ 26 h 65"/>
              <a:gd name="T48" fmla="*/ 75 w 81"/>
              <a:gd name="T49" fmla="*/ 25 h 65"/>
              <a:gd name="T50" fmla="*/ 72 w 81"/>
              <a:gd name="T51" fmla="*/ 19 h 65"/>
              <a:gd name="T52" fmla="*/ 75 w 81"/>
              <a:gd name="T53" fmla="*/ 21 h 65"/>
              <a:gd name="T54" fmla="*/ 72 w 81"/>
              <a:gd name="T55" fmla="*/ 19 h 65"/>
              <a:gd name="T56" fmla="*/ 72 w 81"/>
              <a:gd name="T57" fmla="*/ 15 h 65"/>
              <a:gd name="T58" fmla="*/ 75 w 81"/>
              <a:gd name="T59" fmla="*/ 14 h 65"/>
              <a:gd name="T60" fmla="*/ 63 w 81"/>
              <a:gd name="T61" fmla="*/ 38 h 65"/>
              <a:gd name="T62" fmla="*/ 67 w 81"/>
              <a:gd name="T63" fmla="*/ 40 h 65"/>
              <a:gd name="T64" fmla="*/ 63 w 81"/>
              <a:gd name="T65" fmla="*/ 38 h 65"/>
              <a:gd name="T66" fmla="*/ 63 w 81"/>
              <a:gd name="T67" fmla="*/ 33 h 65"/>
              <a:gd name="T68" fmla="*/ 67 w 81"/>
              <a:gd name="T69" fmla="*/ 31 h 65"/>
              <a:gd name="T70" fmla="*/ 63 w 81"/>
              <a:gd name="T71" fmla="*/ 24 h 65"/>
              <a:gd name="T72" fmla="*/ 67 w 81"/>
              <a:gd name="T73" fmla="*/ 26 h 65"/>
              <a:gd name="T74" fmla="*/ 63 w 81"/>
              <a:gd name="T75" fmla="*/ 24 h 65"/>
              <a:gd name="T76" fmla="*/ 56 w 81"/>
              <a:gd name="T77" fmla="*/ 39 h 65"/>
              <a:gd name="T78" fmla="*/ 61 w 81"/>
              <a:gd name="T79" fmla="*/ 39 h 65"/>
              <a:gd name="T80" fmla="*/ 51 w 81"/>
              <a:gd name="T81" fmla="*/ 37 h 65"/>
              <a:gd name="T82" fmla="*/ 51 w 81"/>
              <a:gd name="T83" fmla="*/ 41 h 65"/>
              <a:gd name="T84" fmla="*/ 51 w 81"/>
              <a:gd name="T85" fmla="*/ 37 h 65"/>
              <a:gd name="T86" fmla="*/ 42 w 81"/>
              <a:gd name="T87" fmla="*/ 39 h 65"/>
              <a:gd name="T88" fmla="*/ 46 w 81"/>
              <a:gd name="T89" fmla="*/ 39 h 65"/>
              <a:gd name="T90" fmla="*/ 58 w 81"/>
              <a:gd name="T91" fmla="*/ 30 h 65"/>
              <a:gd name="T92" fmla="*/ 58 w 81"/>
              <a:gd name="T93" fmla="*/ 34 h 65"/>
              <a:gd name="T94" fmla="*/ 58 w 81"/>
              <a:gd name="T95" fmla="*/ 30 h 65"/>
              <a:gd name="T96" fmla="*/ 49 w 81"/>
              <a:gd name="T97" fmla="*/ 32 h 65"/>
              <a:gd name="T98" fmla="*/ 53 w 81"/>
              <a:gd name="T99" fmla="*/ 32 h 65"/>
              <a:gd name="T100" fmla="*/ 44 w 81"/>
              <a:gd name="T101" fmla="*/ 30 h 65"/>
              <a:gd name="T102" fmla="*/ 44 w 81"/>
              <a:gd name="T103" fmla="*/ 34 h 65"/>
              <a:gd name="T104" fmla="*/ 44 w 81"/>
              <a:gd name="T105" fmla="*/ 30 h 65"/>
              <a:gd name="T106" fmla="*/ 56 w 81"/>
              <a:gd name="T107" fmla="*/ 25 h 65"/>
              <a:gd name="T108" fmla="*/ 61 w 81"/>
              <a:gd name="T109" fmla="*/ 25 h 65"/>
              <a:gd name="T110" fmla="*/ 51 w 81"/>
              <a:gd name="T111" fmla="*/ 23 h 65"/>
              <a:gd name="T112" fmla="*/ 51 w 81"/>
              <a:gd name="T113" fmla="*/ 27 h 65"/>
              <a:gd name="T114" fmla="*/ 51 w 81"/>
              <a:gd name="T115" fmla="*/ 23 h 65"/>
              <a:gd name="T116" fmla="*/ 42 w 81"/>
              <a:gd name="T117" fmla="*/ 25 h 65"/>
              <a:gd name="T118" fmla="*/ 46 w 81"/>
              <a:gd name="T119" fmla="*/ 2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1" h="65">
                <a:moveTo>
                  <a:pt x="34" y="5"/>
                </a:moveTo>
                <a:cubicBezTo>
                  <a:pt x="72" y="5"/>
                  <a:pt x="72" y="5"/>
                  <a:pt x="72" y="5"/>
                </a:cubicBezTo>
                <a:cubicBezTo>
                  <a:pt x="77" y="5"/>
                  <a:pt x="81" y="9"/>
                  <a:pt x="81" y="14"/>
                </a:cubicBezTo>
                <a:cubicBezTo>
                  <a:pt x="81" y="41"/>
                  <a:pt x="81" y="41"/>
                  <a:pt x="81" y="41"/>
                </a:cubicBezTo>
                <a:cubicBezTo>
                  <a:pt x="81" y="46"/>
                  <a:pt x="77" y="50"/>
                  <a:pt x="72" y="50"/>
                </a:cubicBezTo>
                <a:cubicBezTo>
                  <a:pt x="34" y="50"/>
                  <a:pt x="34" y="50"/>
                  <a:pt x="34" y="50"/>
                </a:cubicBezTo>
                <a:cubicBezTo>
                  <a:pt x="34" y="50"/>
                  <a:pt x="34" y="49"/>
                  <a:pt x="34" y="49"/>
                </a:cubicBezTo>
                <a:cubicBezTo>
                  <a:pt x="34" y="5"/>
                  <a:pt x="34" y="5"/>
                  <a:pt x="34" y="5"/>
                </a:cubicBezTo>
                <a:close/>
                <a:moveTo>
                  <a:pt x="13" y="37"/>
                </a:moveTo>
                <a:cubicBezTo>
                  <a:pt x="4" y="50"/>
                  <a:pt x="6" y="57"/>
                  <a:pt x="10" y="60"/>
                </a:cubicBezTo>
                <a:cubicBezTo>
                  <a:pt x="12" y="61"/>
                  <a:pt x="15" y="62"/>
                  <a:pt x="17" y="62"/>
                </a:cubicBezTo>
                <a:cubicBezTo>
                  <a:pt x="19" y="62"/>
                  <a:pt x="22" y="61"/>
                  <a:pt x="23" y="60"/>
                </a:cubicBezTo>
                <a:cubicBezTo>
                  <a:pt x="23" y="59"/>
                  <a:pt x="23" y="58"/>
                  <a:pt x="22" y="56"/>
                </a:cubicBezTo>
                <a:cubicBezTo>
                  <a:pt x="22" y="56"/>
                  <a:pt x="22" y="56"/>
                  <a:pt x="22" y="56"/>
                </a:cubicBezTo>
                <a:cubicBezTo>
                  <a:pt x="22" y="55"/>
                  <a:pt x="22" y="55"/>
                  <a:pt x="22" y="55"/>
                </a:cubicBezTo>
                <a:cubicBezTo>
                  <a:pt x="22" y="53"/>
                  <a:pt x="22" y="53"/>
                  <a:pt x="22" y="53"/>
                </a:cubicBezTo>
                <a:cubicBezTo>
                  <a:pt x="19" y="53"/>
                  <a:pt x="19" y="53"/>
                  <a:pt x="19" y="53"/>
                </a:cubicBezTo>
                <a:cubicBezTo>
                  <a:pt x="17" y="53"/>
                  <a:pt x="15" y="51"/>
                  <a:pt x="15" y="49"/>
                </a:cubicBezTo>
                <a:cubicBezTo>
                  <a:pt x="15" y="4"/>
                  <a:pt x="15" y="4"/>
                  <a:pt x="15" y="4"/>
                </a:cubicBezTo>
                <a:cubicBezTo>
                  <a:pt x="15" y="2"/>
                  <a:pt x="17" y="0"/>
                  <a:pt x="19" y="0"/>
                </a:cubicBezTo>
                <a:cubicBezTo>
                  <a:pt x="27" y="0"/>
                  <a:pt x="27" y="0"/>
                  <a:pt x="27" y="0"/>
                </a:cubicBezTo>
                <a:cubicBezTo>
                  <a:pt x="29" y="0"/>
                  <a:pt x="31" y="2"/>
                  <a:pt x="31" y="4"/>
                </a:cubicBezTo>
                <a:cubicBezTo>
                  <a:pt x="31" y="49"/>
                  <a:pt x="31" y="49"/>
                  <a:pt x="31" y="49"/>
                </a:cubicBezTo>
                <a:cubicBezTo>
                  <a:pt x="31" y="51"/>
                  <a:pt x="29" y="53"/>
                  <a:pt x="27" y="53"/>
                </a:cubicBezTo>
                <a:cubicBezTo>
                  <a:pt x="25" y="53"/>
                  <a:pt x="25" y="53"/>
                  <a:pt x="25" y="53"/>
                </a:cubicBezTo>
                <a:cubicBezTo>
                  <a:pt x="25" y="55"/>
                  <a:pt x="25" y="55"/>
                  <a:pt x="25" y="55"/>
                </a:cubicBezTo>
                <a:cubicBezTo>
                  <a:pt x="28" y="57"/>
                  <a:pt x="27" y="60"/>
                  <a:pt x="25" y="62"/>
                </a:cubicBezTo>
                <a:cubicBezTo>
                  <a:pt x="24" y="64"/>
                  <a:pt x="21" y="65"/>
                  <a:pt x="17" y="65"/>
                </a:cubicBezTo>
                <a:cubicBezTo>
                  <a:pt x="14" y="65"/>
                  <a:pt x="11" y="65"/>
                  <a:pt x="8" y="63"/>
                </a:cubicBezTo>
                <a:cubicBezTo>
                  <a:pt x="2" y="59"/>
                  <a:pt x="0" y="51"/>
                  <a:pt x="10" y="35"/>
                </a:cubicBezTo>
                <a:cubicBezTo>
                  <a:pt x="13" y="37"/>
                  <a:pt x="13" y="37"/>
                  <a:pt x="13" y="37"/>
                </a:cubicBezTo>
                <a:close/>
                <a:moveTo>
                  <a:pt x="41" y="12"/>
                </a:moveTo>
                <a:cubicBezTo>
                  <a:pt x="41" y="20"/>
                  <a:pt x="41" y="20"/>
                  <a:pt x="41" y="20"/>
                </a:cubicBezTo>
                <a:cubicBezTo>
                  <a:pt x="68" y="20"/>
                  <a:pt x="68" y="20"/>
                  <a:pt x="68" y="20"/>
                </a:cubicBezTo>
                <a:cubicBezTo>
                  <a:pt x="68" y="12"/>
                  <a:pt x="68" y="12"/>
                  <a:pt x="68" y="12"/>
                </a:cubicBezTo>
                <a:cubicBezTo>
                  <a:pt x="41" y="12"/>
                  <a:pt x="41" y="12"/>
                  <a:pt x="41" y="12"/>
                </a:cubicBezTo>
                <a:close/>
                <a:moveTo>
                  <a:pt x="70" y="35"/>
                </a:moveTo>
                <a:cubicBezTo>
                  <a:pt x="70" y="42"/>
                  <a:pt x="70" y="42"/>
                  <a:pt x="70" y="42"/>
                </a:cubicBezTo>
                <a:cubicBezTo>
                  <a:pt x="76" y="42"/>
                  <a:pt x="76" y="42"/>
                  <a:pt x="76" y="42"/>
                </a:cubicBezTo>
                <a:cubicBezTo>
                  <a:pt x="76" y="35"/>
                  <a:pt x="76" y="35"/>
                  <a:pt x="76" y="35"/>
                </a:cubicBezTo>
                <a:cubicBezTo>
                  <a:pt x="70" y="35"/>
                  <a:pt x="70" y="35"/>
                  <a:pt x="70" y="35"/>
                </a:cubicBezTo>
                <a:close/>
                <a:moveTo>
                  <a:pt x="72" y="30"/>
                </a:moveTo>
                <a:cubicBezTo>
                  <a:pt x="72" y="32"/>
                  <a:pt x="72" y="32"/>
                  <a:pt x="72" y="32"/>
                </a:cubicBezTo>
                <a:cubicBezTo>
                  <a:pt x="75" y="32"/>
                  <a:pt x="75" y="32"/>
                  <a:pt x="75" y="32"/>
                </a:cubicBezTo>
                <a:cubicBezTo>
                  <a:pt x="75" y="30"/>
                  <a:pt x="75" y="30"/>
                  <a:pt x="75" y="30"/>
                </a:cubicBezTo>
                <a:cubicBezTo>
                  <a:pt x="72" y="30"/>
                  <a:pt x="72" y="30"/>
                  <a:pt x="72" y="30"/>
                </a:cubicBezTo>
                <a:close/>
                <a:moveTo>
                  <a:pt x="72" y="25"/>
                </a:moveTo>
                <a:cubicBezTo>
                  <a:pt x="72" y="26"/>
                  <a:pt x="72" y="26"/>
                  <a:pt x="72" y="26"/>
                </a:cubicBezTo>
                <a:cubicBezTo>
                  <a:pt x="75" y="26"/>
                  <a:pt x="75" y="26"/>
                  <a:pt x="75" y="26"/>
                </a:cubicBezTo>
                <a:cubicBezTo>
                  <a:pt x="75" y="25"/>
                  <a:pt x="75" y="25"/>
                  <a:pt x="75" y="25"/>
                </a:cubicBezTo>
                <a:cubicBezTo>
                  <a:pt x="72" y="25"/>
                  <a:pt x="72" y="25"/>
                  <a:pt x="72" y="25"/>
                </a:cubicBezTo>
                <a:close/>
                <a:moveTo>
                  <a:pt x="72" y="19"/>
                </a:moveTo>
                <a:cubicBezTo>
                  <a:pt x="72" y="21"/>
                  <a:pt x="72" y="21"/>
                  <a:pt x="72" y="21"/>
                </a:cubicBezTo>
                <a:cubicBezTo>
                  <a:pt x="75" y="21"/>
                  <a:pt x="75" y="21"/>
                  <a:pt x="75" y="21"/>
                </a:cubicBezTo>
                <a:cubicBezTo>
                  <a:pt x="75" y="19"/>
                  <a:pt x="75" y="19"/>
                  <a:pt x="75" y="19"/>
                </a:cubicBezTo>
                <a:cubicBezTo>
                  <a:pt x="72" y="19"/>
                  <a:pt x="72" y="19"/>
                  <a:pt x="72" y="19"/>
                </a:cubicBezTo>
                <a:close/>
                <a:moveTo>
                  <a:pt x="72" y="14"/>
                </a:moveTo>
                <a:cubicBezTo>
                  <a:pt x="72" y="15"/>
                  <a:pt x="72" y="15"/>
                  <a:pt x="72" y="15"/>
                </a:cubicBezTo>
                <a:cubicBezTo>
                  <a:pt x="75" y="15"/>
                  <a:pt x="75" y="15"/>
                  <a:pt x="75" y="15"/>
                </a:cubicBezTo>
                <a:cubicBezTo>
                  <a:pt x="75" y="14"/>
                  <a:pt x="75" y="14"/>
                  <a:pt x="75" y="14"/>
                </a:cubicBezTo>
                <a:cubicBezTo>
                  <a:pt x="72" y="14"/>
                  <a:pt x="72" y="14"/>
                  <a:pt x="72" y="14"/>
                </a:cubicBezTo>
                <a:close/>
                <a:moveTo>
                  <a:pt x="63" y="38"/>
                </a:moveTo>
                <a:cubicBezTo>
                  <a:pt x="63" y="40"/>
                  <a:pt x="63" y="40"/>
                  <a:pt x="63" y="40"/>
                </a:cubicBezTo>
                <a:cubicBezTo>
                  <a:pt x="67" y="40"/>
                  <a:pt x="67" y="40"/>
                  <a:pt x="67" y="40"/>
                </a:cubicBezTo>
                <a:cubicBezTo>
                  <a:pt x="67" y="38"/>
                  <a:pt x="67" y="38"/>
                  <a:pt x="67" y="38"/>
                </a:cubicBezTo>
                <a:cubicBezTo>
                  <a:pt x="63" y="38"/>
                  <a:pt x="63" y="38"/>
                  <a:pt x="63" y="38"/>
                </a:cubicBezTo>
                <a:close/>
                <a:moveTo>
                  <a:pt x="63" y="31"/>
                </a:moveTo>
                <a:cubicBezTo>
                  <a:pt x="63" y="33"/>
                  <a:pt x="63" y="33"/>
                  <a:pt x="63" y="33"/>
                </a:cubicBezTo>
                <a:cubicBezTo>
                  <a:pt x="67" y="33"/>
                  <a:pt x="67" y="33"/>
                  <a:pt x="67" y="33"/>
                </a:cubicBezTo>
                <a:cubicBezTo>
                  <a:pt x="67" y="31"/>
                  <a:pt x="67" y="31"/>
                  <a:pt x="67" y="31"/>
                </a:cubicBezTo>
                <a:cubicBezTo>
                  <a:pt x="63" y="31"/>
                  <a:pt x="63" y="31"/>
                  <a:pt x="63" y="31"/>
                </a:cubicBezTo>
                <a:close/>
                <a:moveTo>
                  <a:pt x="63" y="24"/>
                </a:moveTo>
                <a:cubicBezTo>
                  <a:pt x="63" y="26"/>
                  <a:pt x="63" y="26"/>
                  <a:pt x="63" y="26"/>
                </a:cubicBezTo>
                <a:cubicBezTo>
                  <a:pt x="67" y="26"/>
                  <a:pt x="67" y="26"/>
                  <a:pt x="67" y="26"/>
                </a:cubicBezTo>
                <a:cubicBezTo>
                  <a:pt x="67" y="24"/>
                  <a:pt x="67" y="24"/>
                  <a:pt x="67" y="24"/>
                </a:cubicBezTo>
                <a:cubicBezTo>
                  <a:pt x="63" y="24"/>
                  <a:pt x="63" y="24"/>
                  <a:pt x="63" y="24"/>
                </a:cubicBezTo>
                <a:close/>
                <a:moveTo>
                  <a:pt x="58" y="37"/>
                </a:moveTo>
                <a:cubicBezTo>
                  <a:pt x="57" y="37"/>
                  <a:pt x="56" y="38"/>
                  <a:pt x="56" y="39"/>
                </a:cubicBezTo>
                <a:cubicBezTo>
                  <a:pt x="56" y="40"/>
                  <a:pt x="57" y="41"/>
                  <a:pt x="58" y="41"/>
                </a:cubicBezTo>
                <a:cubicBezTo>
                  <a:pt x="60" y="41"/>
                  <a:pt x="61" y="40"/>
                  <a:pt x="61" y="39"/>
                </a:cubicBezTo>
                <a:cubicBezTo>
                  <a:pt x="61" y="38"/>
                  <a:pt x="60" y="37"/>
                  <a:pt x="58" y="37"/>
                </a:cubicBezTo>
                <a:close/>
                <a:moveTo>
                  <a:pt x="51" y="37"/>
                </a:moveTo>
                <a:cubicBezTo>
                  <a:pt x="50" y="37"/>
                  <a:pt x="49" y="38"/>
                  <a:pt x="49" y="39"/>
                </a:cubicBezTo>
                <a:cubicBezTo>
                  <a:pt x="49" y="40"/>
                  <a:pt x="50" y="41"/>
                  <a:pt x="51" y="41"/>
                </a:cubicBezTo>
                <a:cubicBezTo>
                  <a:pt x="52" y="41"/>
                  <a:pt x="53" y="40"/>
                  <a:pt x="53" y="39"/>
                </a:cubicBezTo>
                <a:cubicBezTo>
                  <a:pt x="53" y="38"/>
                  <a:pt x="52" y="37"/>
                  <a:pt x="51" y="37"/>
                </a:cubicBezTo>
                <a:close/>
                <a:moveTo>
                  <a:pt x="44" y="37"/>
                </a:moveTo>
                <a:cubicBezTo>
                  <a:pt x="43" y="37"/>
                  <a:pt x="42" y="38"/>
                  <a:pt x="42" y="39"/>
                </a:cubicBezTo>
                <a:cubicBezTo>
                  <a:pt x="42" y="40"/>
                  <a:pt x="43" y="41"/>
                  <a:pt x="44" y="41"/>
                </a:cubicBezTo>
                <a:cubicBezTo>
                  <a:pt x="45" y="41"/>
                  <a:pt x="46" y="40"/>
                  <a:pt x="46" y="39"/>
                </a:cubicBezTo>
                <a:cubicBezTo>
                  <a:pt x="46" y="38"/>
                  <a:pt x="45" y="37"/>
                  <a:pt x="44" y="37"/>
                </a:cubicBezTo>
                <a:close/>
                <a:moveTo>
                  <a:pt x="58" y="30"/>
                </a:moveTo>
                <a:cubicBezTo>
                  <a:pt x="57" y="30"/>
                  <a:pt x="56" y="31"/>
                  <a:pt x="56" y="32"/>
                </a:cubicBezTo>
                <a:cubicBezTo>
                  <a:pt x="56" y="33"/>
                  <a:pt x="57" y="34"/>
                  <a:pt x="58" y="34"/>
                </a:cubicBezTo>
                <a:cubicBezTo>
                  <a:pt x="60" y="34"/>
                  <a:pt x="61" y="33"/>
                  <a:pt x="61" y="32"/>
                </a:cubicBezTo>
                <a:cubicBezTo>
                  <a:pt x="61" y="31"/>
                  <a:pt x="60" y="30"/>
                  <a:pt x="58" y="30"/>
                </a:cubicBezTo>
                <a:close/>
                <a:moveTo>
                  <a:pt x="51" y="30"/>
                </a:moveTo>
                <a:cubicBezTo>
                  <a:pt x="50" y="30"/>
                  <a:pt x="49" y="31"/>
                  <a:pt x="49" y="32"/>
                </a:cubicBezTo>
                <a:cubicBezTo>
                  <a:pt x="49" y="33"/>
                  <a:pt x="50" y="34"/>
                  <a:pt x="51" y="34"/>
                </a:cubicBezTo>
                <a:cubicBezTo>
                  <a:pt x="52" y="34"/>
                  <a:pt x="53" y="33"/>
                  <a:pt x="53" y="32"/>
                </a:cubicBezTo>
                <a:cubicBezTo>
                  <a:pt x="53" y="31"/>
                  <a:pt x="52" y="30"/>
                  <a:pt x="51" y="30"/>
                </a:cubicBezTo>
                <a:close/>
                <a:moveTo>
                  <a:pt x="44" y="30"/>
                </a:moveTo>
                <a:cubicBezTo>
                  <a:pt x="43" y="30"/>
                  <a:pt x="42" y="31"/>
                  <a:pt x="42" y="32"/>
                </a:cubicBezTo>
                <a:cubicBezTo>
                  <a:pt x="42" y="33"/>
                  <a:pt x="43" y="34"/>
                  <a:pt x="44" y="34"/>
                </a:cubicBezTo>
                <a:cubicBezTo>
                  <a:pt x="45" y="34"/>
                  <a:pt x="46" y="33"/>
                  <a:pt x="46" y="32"/>
                </a:cubicBezTo>
                <a:cubicBezTo>
                  <a:pt x="46" y="31"/>
                  <a:pt x="45" y="30"/>
                  <a:pt x="44" y="30"/>
                </a:cubicBezTo>
                <a:close/>
                <a:moveTo>
                  <a:pt x="58" y="23"/>
                </a:moveTo>
                <a:cubicBezTo>
                  <a:pt x="57" y="23"/>
                  <a:pt x="56" y="24"/>
                  <a:pt x="56" y="25"/>
                </a:cubicBezTo>
                <a:cubicBezTo>
                  <a:pt x="56" y="26"/>
                  <a:pt x="57" y="27"/>
                  <a:pt x="58" y="27"/>
                </a:cubicBezTo>
                <a:cubicBezTo>
                  <a:pt x="60" y="27"/>
                  <a:pt x="61" y="26"/>
                  <a:pt x="61" y="25"/>
                </a:cubicBezTo>
                <a:cubicBezTo>
                  <a:pt x="61" y="24"/>
                  <a:pt x="60" y="23"/>
                  <a:pt x="58" y="23"/>
                </a:cubicBezTo>
                <a:close/>
                <a:moveTo>
                  <a:pt x="51" y="23"/>
                </a:moveTo>
                <a:cubicBezTo>
                  <a:pt x="50" y="23"/>
                  <a:pt x="49" y="24"/>
                  <a:pt x="49" y="25"/>
                </a:cubicBezTo>
                <a:cubicBezTo>
                  <a:pt x="49" y="26"/>
                  <a:pt x="50" y="27"/>
                  <a:pt x="51" y="27"/>
                </a:cubicBezTo>
                <a:cubicBezTo>
                  <a:pt x="52" y="27"/>
                  <a:pt x="53" y="26"/>
                  <a:pt x="53" y="25"/>
                </a:cubicBezTo>
                <a:cubicBezTo>
                  <a:pt x="53" y="24"/>
                  <a:pt x="52" y="23"/>
                  <a:pt x="51" y="23"/>
                </a:cubicBezTo>
                <a:close/>
                <a:moveTo>
                  <a:pt x="44" y="23"/>
                </a:moveTo>
                <a:cubicBezTo>
                  <a:pt x="43" y="23"/>
                  <a:pt x="42" y="24"/>
                  <a:pt x="42" y="25"/>
                </a:cubicBezTo>
                <a:cubicBezTo>
                  <a:pt x="42" y="26"/>
                  <a:pt x="43" y="27"/>
                  <a:pt x="44" y="27"/>
                </a:cubicBezTo>
                <a:cubicBezTo>
                  <a:pt x="45" y="27"/>
                  <a:pt x="46" y="26"/>
                  <a:pt x="46" y="25"/>
                </a:cubicBezTo>
                <a:cubicBezTo>
                  <a:pt x="46" y="24"/>
                  <a:pt x="45" y="23"/>
                  <a:pt x="44" y="23"/>
                </a:cubicBezTo>
                <a:close/>
              </a:path>
            </a:pathLst>
          </a:custGeom>
          <a:solidFill>
            <a:srgbClr val="FFFFFF"/>
          </a:solidFill>
          <a:ln>
            <a:noFill/>
          </a:ln>
        </p:spPr>
        <p:txBody>
          <a:bodyPr/>
          <a:lstStyle/>
          <a:p>
            <a:pPr>
              <a:defRPr/>
            </a:pPr>
            <a:endParaRPr lang="zh-CN" altLang="en-US" kern="0">
              <a:solidFill>
                <a:srgbClr val="000000"/>
              </a:solidFill>
            </a:endParaRPr>
          </a:p>
        </p:txBody>
      </p:sp>
      <p:sp>
        <p:nvSpPr>
          <p:cNvPr id="12" name="MH_Other_7">
            <a:extLst>
              <a:ext uri="{FF2B5EF4-FFF2-40B4-BE49-F238E27FC236}">
                <a16:creationId xmlns:a16="http://schemas.microsoft.com/office/drawing/2014/main" id="{8901016E-CC29-49CB-ABAB-30AD9D7A2CBE}"/>
              </a:ext>
            </a:extLst>
          </p:cNvPr>
          <p:cNvSpPr>
            <a:spLocks noChangeAspect="1" noEditPoints="1"/>
          </p:cNvSpPr>
          <p:nvPr>
            <p:custDataLst>
              <p:tags r:id="rId7"/>
            </p:custDataLst>
          </p:nvPr>
        </p:nvSpPr>
        <p:spPr bwMode="auto">
          <a:xfrm>
            <a:off x="8609016" y="2571576"/>
            <a:ext cx="682625" cy="665163"/>
          </a:xfrm>
          <a:custGeom>
            <a:avLst/>
            <a:gdLst>
              <a:gd name="T0" fmla="*/ 30 w 67"/>
              <a:gd name="T1" fmla="*/ 44 h 65"/>
              <a:gd name="T2" fmla="*/ 18 w 67"/>
              <a:gd name="T3" fmla="*/ 56 h 65"/>
              <a:gd name="T4" fmla="*/ 14 w 67"/>
              <a:gd name="T5" fmla="*/ 56 h 65"/>
              <a:gd name="T6" fmla="*/ 14 w 67"/>
              <a:gd name="T7" fmla="*/ 56 h 65"/>
              <a:gd name="T8" fmla="*/ 13 w 67"/>
              <a:gd name="T9" fmla="*/ 51 h 65"/>
              <a:gd name="T10" fmla="*/ 26 w 67"/>
              <a:gd name="T11" fmla="*/ 39 h 65"/>
              <a:gd name="T12" fmla="*/ 22 w 67"/>
              <a:gd name="T13" fmla="*/ 34 h 65"/>
              <a:gd name="T14" fmla="*/ 9 w 67"/>
              <a:gd name="T15" fmla="*/ 47 h 65"/>
              <a:gd name="T16" fmla="*/ 6 w 67"/>
              <a:gd name="T17" fmla="*/ 48 h 65"/>
              <a:gd name="T18" fmla="*/ 8 w 67"/>
              <a:gd name="T19" fmla="*/ 61 h 65"/>
              <a:gd name="T20" fmla="*/ 8 w 67"/>
              <a:gd name="T21" fmla="*/ 61 h 65"/>
              <a:gd name="T22" fmla="*/ 21 w 67"/>
              <a:gd name="T23" fmla="*/ 62 h 65"/>
              <a:gd name="T24" fmla="*/ 22 w 67"/>
              <a:gd name="T25" fmla="*/ 60 h 65"/>
              <a:gd name="T26" fmla="*/ 34 w 67"/>
              <a:gd name="T27" fmla="*/ 48 h 65"/>
              <a:gd name="T28" fmla="*/ 30 w 67"/>
              <a:gd name="T29" fmla="*/ 44 h 65"/>
              <a:gd name="T30" fmla="*/ 28 w 67"/>
              <a:gd name="T31" fmla="*/ 22 h 65"/>
              <a:gd name="T32" fmla="*/ 58 w 67"/>
              <a:gd name="T33" fmla="*/ 50 h 65"/>
              <a:gd name="T34" fmla="*/ 58 w 67"/>
              <a:gd name="T35" fmla="*/ 61 h 65"/>
              <a:gd name="T36" fmla="*/ 58 w 67"/>
              <a:gd name="T37" fmla="*/ 61 h 65"/>
              <a:gd name="T38" fmla="*/ 48 w 67"/>
              <a:gd name="T39" fmla="*/ 61 h 65"/>
              <a:gd name="T40" fmla="*/ 21 w 67"/>
              <a:gd name="T41" fmla="*/ 29 h 65"/>
              <a:gd name="T42" fmla="*/ 11 w 67"/>
              <a:gd name="T43" fmla="*/ 31 h 65"/>
              <a:gd name="T44" fmla="*/ 0 w 67"/>
              <a:gd name="T45" fmla="*/ 16 h 65"/>
              <a:gd name="T46" fmla="*/ 3 w 67"/>
              <a:gd name="T47" fmla="*/ 13 h 65"/>
              <a:gd name="T48" fmla="*/ 11 w 67"/>
              <a:gd name="T49" fmla="*/ 21 h 65"/>
              <a:gd name="T50" fmla="*/ 17 w 67"/>
              <a:gd name="T51" fmla="*/ 18 h 65"/>
              <a:gd name="T52" fmla="*/ 20 w 67"/>
              <a:gd name="T53" fmla="*/ 12 h 65"/>
              <a:gd name="T54" fmla="*/ 13 w 67"/>
              <a:gd name="T55" fmla="*/ 3 h 65"/>
              <a:gd name="T56" fmla="*/ 15 w 67"/>
              <a:gd name="T57" fmla="*/ 0 h 65"/>
              <a:gd name="T58" fmla="*/ 30 w 67"/>
              <a:gd name="T59" fmla="*/ 12 h 65"/>
              <a:gd name="T60" fmla="*/ 28 w 67"/>
              <a:gd name="T61" fmla="*/ 22 h 65"/>
              <a:gd name="T62" fmla="*/ 60 w 67"/>
              <a:gd name="T63" fmla="*/ 3 h 65"/>
              <a:gd name="T64" fmla="*/ 51 w 67"/>
              <a:gd name="T65" fmla="*/ 8 h 65"/>
              <a:gd name="T66" fmla="*/ 52 w 67"/>
              <a:gd name="T67" fmla="*/ 12 h 65"/>
              <a:gd name="T68" fmla="*/ 38 w 67"/>
              <a:gd name="T69" fmla="*/ 27 h 65"/>
              <a:gd name="T70" fmla="*/ 42 w 67"/>
              <a:gd name="T71" fmla="*/ 31 h 65"/>
              <a:gd name="T72" fmla="*/ 57 w 67"/>
              <a:gd name="T73" fmla="*/ 17 h 65"/>
              <a:gd name="T74" fmla="*/ 61 w 67"/>
              <a:gd name="T75" fmla="*/ 18 h 65"/>
              <a:gd name="T76" fmla="*/ 67 w 67"/>
              <a:gd name="T77" fmla="*/ 9 h 65"/>
              <a:gd name="T78" fmla="*/ 63 w 67"/>
              <a:gd name="T79" fmla="*/ 6 h 65"/>
              <a:gd name="T80" fmla="*/ 60 w 67"/>
              <a:gd name="T81" fmla="*/ 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 h="65">
                <a:moveTo>
                  <a:pt x="30" y="44"/>
                </a:moveTo>
                <a:cubicBezTo>
                  <a:pt x="18" y="56"/>
                  <a:pt x="18" y="56"/>
                  <a:pt x="18" y="56"/>
                </a:cubicBezTo>
                <a:cubicBezTo>
                  <a:pt x="17" y="57"/>
                  <a:pt x="15" y="57"/>
                  <a:pt x="14" y="56"/>
                </a:cubicBezTo>
                <a:cubicBezTo>
                  <a:pt x="14" y="56"/>
                  <a:pt x="14" y="56"/>
                  <a:pt x="14" y="56"/>
                </a:cubicBezTo>
                <a:cubicBezTo>
                  <a:pt x="12" y="54"/>
                  <a:pt x="12" y="52"/>
                  <a:pt x="13" y="51"/>
                </a:cubicBezTo>
                <a:cubicBezTo>
                  <a:pt x="26" y="39"/>
                  <a:pt x="26" y="39"/>
                  <a:pt x="26" y="39"/>
                </a:cubicBezTo>
                <a:cubicBezTo>
                  <a:pt x="22" y="34"/>
                  <a:pt x="22" y="34"/>
                  <a:pt x="22" y="34"/>
                </a:cubicBezTo>
                <a:cubicBezTo>
                  <a:pt x="9" y="47"/>
                  <a:pt x="9" y="47"/>
                  <a:pt x="9" y="47"/>
                </a:cubicBezTo>
                <a:cubicBezTo>
                  <a:pt x="8" y="48"/>
                  <a:pt x="7" y="48"/>
                  <a:pt x="6" y="48"/>
                </a:cubicBezTo>
                <a:cubicBezTo>
                  <a:pt x="3" y="51"/>
                  <a:pt x="4" y="57"/>
                  <a:pt x="8" y="61"/>
                </a:cubicBezTo>
                <a:cubicBezTo>
                  <a:pt x="8" y="61"/>
                  <a:pt x="8" y="61"/>
                  <a:pt x="8" y="61"/>
                </a:cubicBezTo>
                <a:cubicBezTo>
                  <a:pt x="12" y="65"/>
                  <a:pt x="18" y="65"/>
                  <a:pt x="21" y="62"/>
                </a:cubicBezTo>
                <a:cubicBezTo>
                  <a:pt x="21" y="61"/>
                  <a:pt x="21" y="60"/>
                  <a:pt x="22" y="60"/>
                </a:cubicBezTo>
                <a:cubicBezTo>
                  <a:pt x="34" y="48"/>
                  <a:pt x="34" y="48"/>
                  <a:pt x="34" y="48"/>
                </a:cubicBezTo>
                <a:cubicBezTo>
                  <a:pt x="30" y="44"/>
                  <a:pt x="30" y="44"/>
                  <a:pt x="30" y="44"/>
                </a:cubicBezTo>
                <a:close/>
                <a:moveTo>
                  <a:pt x="28" y="22"/>
                </a:moveTo>
                <a:cubicBezTo>
                  <a:pt x="58" y="50"/>
                  <a:pt x="58" y="50"/>
                  <a:pt x="58" y="50"/>
                </a:cubicBezTo>
                <a:cubicBezTo>
                  <a:pt x="61" y="53"/>
                  <a:pt x="61" y="58"/>
                  <a:pt x="58" y="61"/>
                </a:cubicBezTo>
                <a:cubicBezTo>
                  <a:pt x="58" y="61"/>
                  <a:pt x="58" y="61"/>
                  <a:pt x="58" y="61"/>
                </a:cubicBezTo>
                <a:cubicBezTo>
                  <a:pt x="56" y="63"/>
                  <a:pt x="51" y="64"/>
                  <a:pt x="48" y="61"/>
                </a:cubicBezTo>
                <a:cubicBezTo>
                  <a:pt x="21" y="29"/>
                  <a:pt x="21" y="29"/>
                  <a:pt x="21" y="29"/>
                </a:cubicBezTo>
                <a:cubicBezTo>
                  <a:pt x="18" y="31"/>
                  <a:pt x="15" y="32"/>
                  <a:pt x="11" y="31"/>
                </a:cubicBezTo>
                <a:cubicBezTo>
                  <a:pt x="0" y="16"/>
                  <a:pt x="0" y="16"/>
                  <a:pt x="0" y="16"/>
                </a:cubicBezTo>
                <a:cubicBezTo>
                  <a:pt x="3" y="13"/>
                  <a:pt x="3" y="13"/>
                  <a:pt x="3" y="13"/>
                </a:cubicBezTo>
                <a:cubicBezTo>
                  <a:pt x="11" y="21"/>
                  <a:pt x="11" y="21"/>
                  <a:pt x="11" y="21"/>
                </a:cubicBezTo>
                <a:cubicBezTo>
                  <a:pt x="17" y="18"/>
                  <a:pt x="17" y="18"/>
                  <a:pt x="17" y="18"/>
                </a:cubicBezTo>
                <a:cubicBezTo>
                  <a:pt x="20" y="12"/>
                  <a:pt x="20" y="12"/>
                  <a:pt x="20" y="12"/>
                </a:cubicBezTo>
                <a:cubicBezTo>
                  <a:pt x="13" y="3"/>
                  <a:pt x="13" y="3"/>
                  <a:pt x="13" y="3"/>
                </a:cubicBezTo>
                <a:cubicBezTo>
                  <a:pt x="15" y="0"/>
                  <a:pt x="15" y="0"/>
                  <a:pt x="15" y="0"/>
                </a:cubicBezTo>
                <a:cubicBezTo>
                  <a:pt x="30" y="12"/>
                  <a:pt x="30" y="12"/>
                  <a:pt x="30" y="12"/>
                </a:cubicBezTo>
                <a:cubicBezTo>
                  <a:pt x="31" y="16"/>
                  <a:pt x="30" y="19"/>
                  <a:pt x="28" y="22"/>
                </a:cubicBezTo>
                <a:close/>
                <a:moveTo>
                  <a:pt x="60" y="3"/>
                </a:moveTo>
                <a:cubicBezTo>
                  <a:pt x="51" y="8"/>
                  <a:pt x="51" y="8"/>
                  <a:pt x="51" y="8"/>
                </a:cubicBezTo>
                <a:cubicBezTo>
                  <a:pt x="52" y="12"/>
                  <a:pt x="52" y="12"/>
                  <a:pt x="52" y="12"/>
                </a:cubicBezTo>
                <a:cubicBezTo>
                  <a:pt x="38" y="27"/>
                  <a:pt x="38" y="27"/>
                  <a:pt x="38" y="27"/>
                </a:cubicBezTo>
                <a:cubicBezTo>
                  <a:pt x="42" y="31"/>
                  <a:pt x="42" y="31"/>
                  <a:pt x="42" y="31"/>
                </a:cubicBezTo>
                <a:cubicBezTo>
                  <a:pt x="57" y="17"/>
                  <a:pt x="57" y="17"/>
                  <a:pt x="57" y="17"/>
                </a:cubicBezTo>
                <a:cubicBezTo>
                  <a:pt x="61" y="18"/>
                  <a:pt x="61" y="18"/>
                  <a:pt x="61" y="18"/>
                </a:cubicBezTo>
                <a:cubicBezTo>
                  <a:pt x="67" y="9"/>
                  <a:pt x="67" y="9"/>
                  <a:pt x="67" y="9"/>
                </a:cubicBezTo>
                <a:cubicBezTo>
                  <a:pt x="63" y="6"/>
                  <a:pt x="63" y="6"/>
                  <a:pt x="63" y="6"/>
                </a:cubicBezTo>
                <a:lnTo>
                  <a:pt x="60" y="3"/>
                </a:lnTo>
                <a:close/>
              </a:path>
            </a:pathLst>
          </a:custGeom>
          <a:solidFill>
            <a:srgbClr val="FFFFFF"/>
          </a:solidFill>
          <a:ln>
            <a:noFill/>
          </a:ln>
        </p:spPr>
        <p:txBody>
          <a:bodyPr/>
          <a:lstStyle/>
          <a:p>
            <a:pPr>
              <a:defRPr/>
            </a:pPr>
            <a:endParaRPr lang="zh-CN" altLang="en-US" kern="0">
              <a:solidFill>
                <a:srgbClr val="000000"/>
              </a:solidFill>
            </a:endParaRPr>
          </a:p>
        </p:txBody>
      </p:sp>
      <p:sp>
        <p:nvSpPr>
          <p:cNvPr id="13" name="MH_Other_8">
            <a:extLst>
              <a:ext uri="{FF2B5EF4-FFF2-40B4-BE49-F238E27FC236}">
                <a16:creationId xmlns:a16="http://schemas.microsoft.com/office/drawing/2014/main" id="{0A267BF2-6468-4BFC-89A6-6831E666DE99}"/>
              </a:ext>
            </a:extLst>
          </p:cNvPr>
          <p:cNvSpPr>
            <a:spLocks noChangeAspect="1" noEditPoints="1"/>
          </p:cNvSpPr>
          <p:nvPr>
            <p:custDataLst>
              <p:tags r:id="rId8"/>
            </p:custDataLst>
          </p:nvPr>
        </p:nvSpPr>
        <p:spPr bwMode="auto">
          <a:xfrm>
            <a:off x="6592890" y="2571576"/>
            <a:ext cx="909637" cy="665163"/>
          </a:xfrm>
          <a:custGeom>
            <a:avLst/>
            <a:gdLst>
              <a:gd name="T0" fmla="*/ 0 w 75"/>
              <a:gd name="T1" fmla="*/ 31 h 55"/>
              <a:gd name="T2" fmla="*/ 13 w 75"/>
              <a:gd name="T3" fmla="*/ 49 h 55"/>
              <a:gd name="T4" fmla="*/ 75 w 75"/>
              <a:gd name="T5" fmla="*/ 31 h 55"/>
              <a:gd name="T6" fmla="*/ 70 w 75"/>
              <a:gd name="T7" fmla="*/ 25 h 55"/>
              <a:gd name="T8" fmla="*/ 42 w 75"/>
              <a:gd name="T9" fmla="*/ 0 h 55"/>
              <a:gd name="T10" fmla="*/ 9 w 75"/>
              <a:gd name="T11" fmla="*/ 26 h 55"/>
              <a:gd name="T12" fmla="*/ 0 w 75"/>
              <a:gd name="T13" fmla="*/ 31 h 55"/>
              <a:gd name="T14" fmla="*/ 64 w 75"/>
              <a:gd name="T15" fmla="*/ 27 h 55"/>
              <a:gd name="T16" fmla="*/ 12 w 75"/>
              <a:gd name="T17" fmla="*/ 30 h 55"/>
              <a:gd name="T18" fmla="*/ 12 w 75"/>
              <a:gd name="T19" fmla="*/ 29 h 55"/>
              <a:gd name="T20" fmla="*/ 17 w 75"/>
              <a:gd name="T21" fmla="*/ 30 h 55"/>
              <a:gd name="T22" fmla="*/ 52 w 75"/>
              <a:gd name="T23" fmla="*/ 10 h 55"/>
              <a:gd name="T24" fmla="*/ 22 w 75"/>
              <a:gd name="T25" fmla="*/ 33 h 55"/>
              <a:gd name="T26" fmla="*/ 63 w 75"/>
              <a:gd name="T27" fmla="*/ 25 h 55"/>
              <a:gd name="T28" fmla="*/ 64 w 75"/>
              <a:gd name="T29"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 h="55">
                <a:moveTo>
                  <a:pt x="0" y="31"/>
                </a:moveTo>
                <a:cubicBezTo>
                  <a:pt x="1" y="40"/>
                  <a:pt x="7" y="45"/>
                  <a:pt x="13" y="49"/>
                </a:cubicBezTo>
                <a:cubicBezTo>
                  <a:pt x="24" y="55"/>
                  <a:pt x="62" y="46"/>
                  <a:pt x="75" y="31"/>
                </a:cubicBezTo>
                <a:cubicBezTo>
                  <a:pt x="74" y="28"/>
                  <a:pt x="72" y="25"/>
                  <a:pt x="70" y="25"/>
                </a:cubicBezTo>
                <a:cubicBezTo>
                  <a:pt x="68" y="6"/>
                  <a:pt x="56" y="1"/>
                  <a:pt x="42" y="0"/>
                </a:cubicBezTo>
                <a:cubicBezTo>
                  <a:pt x="28" y="0"/>
                  <a:pt x="12" y="8"/>
                  <a:pt x="9" y="26"/>
                </a:cubicBezTo>
                <a:cubicBezTo>
                  <a:pt x="4" y="27"/>
                  <a:pt x="2" y="30"/>
                  <a:pt x="0" y="31"/>
                </a:cubicBezTo>
                <a:close/>
                <a:moveTo>
                  <a:pt x="64" y="27"/>
                </a:moveTo>
                <a:cubicBezTo>
                  <a:pt x="49" y="39"/>
                  <a:pt x="20" y="46"/>
                  <a:pt x="12" y="30"/>
                </a:cubicBezTo>
                <a:cubicBezTo>
                  <a:pt x="12" y="29"/>
                  <a:pt x="12" y="29"/>
                  <a:pt x="12" y="29"/>
                </a:cubicBezTo>
                <a:cubicBezTo>
                  <a:pt x="17" y="30"/>
                  <a:pt x="17" y="30"/>
                  <a:pt x="17" y="30"/>
                </a:cubicBezTo>
                <a:cubicBezTo>
                  <a:pt x="18" y="15"/>
                  <a:pt x="30" y="4"/>
                  <a:pt x="52" y="10"/>
                </a:cubicBezTo>
                <a:cubicBezTo>
                  <a:pt x="33" y="9"/>
                  <a:pt x="23" y="18"/>
                  <a:pt x="22" y="33"/>
                </a:cubicBezTo>
                <a:cubicBezTo>
                  <a:pt x="35" y="38"/>
                  <a:pt x="53" y="33"/>
                  <a:pt x="63" y="25"/>
                </a:cubicBezTo>
                <a:cubicBezTo>
                  <a:pt x="63" y="26"/>
                  <a:pt x="63" y="26"/>
                  <a:pt x="64" y="27"/>
                </a:cubicBezTo>
                <a:close/>
              </a:path>
            </a:pathLst>
          </a:custGeom>
          <a:solidFill>
            <a:srgbClr val="FFFFFF"/>
          </a:solidFill>
          <a:ln>
            <a:noFill/>
          </a:ln>
        </p:spPr>
        <p:txBody>
          <a:bodyPr/>
          <a:lstStyle/>
          <a:p>
            <a:pPr>
              <a:defRPr/>
            </a:pPr>
            <a:endParaRPr lang="zh-CN" altLang="en-US" kern="0">
              <a:solidFill>
                <a:srgbClr val="000000"/>
              </a:solidFill>
            </a:endParaRPr>
          </a:p>
        </p:txBody>
      </p:sp>
      <p:sp>
        <p:nvSpPr>
          <p:cNvPr id="14" name="MH_SubTitle_1">
            <a:extLst>
              <a:ext uri="{FF2B5EF4-FFF2-40B4-BE49-F238E27FC236}">
                <a16:creationId xmlns:a16="http://schemas.microsoft.com/office/drawing/2014/main" id="{E836F344-F935-4084-BDC9-FE20EFBAEF7F}"/>
              </a:ext>
            </a:extLst>
          </p:cNvPr>
          <p:cNvSpPr txBox="1">
            <a:spLocks noChangeArrowheads="1"/>
          </p:cNvSpPr>
          <p:nvPr>
            <p:custDataLst>
              <p:tags r:id="rId9"/>
            </p:custDataLst>
          </p:nvPr>
        </p:nvSpPr>
        <p:spPr bwMode="auto">
          <a:xfrm>
            <a:off x="2543175" y="3601865"/>
            <a:ext cx="1397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None/>
              <a:defRPr/>
            </a:pPr>
            <a:r>
              <a:rPr lang="en-US" altLang="zh-CN" b="1" dirty="0">
                <a:solidFill>
                  <a:schemeClr val="accent1"/>
                </a:solidFill>
              </a:rPr>
              <a:t>Who</a:t>
            </a:r>
            <a:endParaRPr lang="zh-CN" altLang="en-US" sz="2000" b="1" dirty="0">
              <a:solidFill>
                <a:schemeClr val="accent1"/>
              </a:solidFill>
              <a:latin typeface="+mn-lt"/>
              <a:ea typeface="+mn-ea"/>
            </a:endParaRPr>
          </a:p>
        </p:txBody>
      </p:sp>
      <p:sp>
        <p:nvSpPr>
          <p:cNvPr id="15" name="MH_SubTitle_2">
            <a:extLst>
              <a:ext uri="{FF2B5EF4-FFF2-40B4-BE49-F238E27FC236}">
                <a16:creationId xmlns:a16="http://schemas.microsoft.com/office/drawing/2014/main" id="{BB4906B4-5DEB-4240-AEC6-C4642497CF66}"/>
              </a:ext>
            </a:extLst>
          </p:cNvPr>
          <p:cNvSpPr txBox="1">
            <a:spLocks noChangeArrowheads="1"/>
          </p:cNvSpPr>
          <p:nvPr>
            <p:custDataLst>
              <p:tags r:id="rId10"/>
            </p:custDataLst>
          </p:nvPr>
        </p:nvSpPr>
        <p:spPr bwMode="auto">
          <a:xfrm>
            <a:off x="4446588" y="3601865"/>
            <a:ext cx="1397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None/>
              <a:defRPr/>
            </a:pPr>
            <a:r>
              <a:rPr lang="en-US" altLang="zh-CN" b="1" dirty="0">
                <a:solidFill>
                  <a:schemeClr val="accent2"/>
                </a:solidFill>
              </a:rPr>
              <a:t>What</a:t>
            </a:r>
            <a:endParaRPr lang="zh-CN" altLang="en-US" sz="2000" b="1" dirty="0">
              <a:solidFill>
                <a:schemeClr val="accent2"/>
              </a:solidFill>
              <a:latin typeface="+mn-lt"/>
              <a:ea typeface="+mn-ea"/>
            </a:endParaRPr>
          </a:p>
        </p:txBody>
      </p:sp>
      <p:sp>
        <p:nvSpPr>
          <p:cNvPr id="16" name="MH_SubTitle_3">
            <a:extLst>
              <a:ext uri="{FF2B5EF4-FFF2-40B4-BE49-F238E27FC236}">
                <a16:creationId xmlns:a16="http://schemas.microsoft.com/office/drawing/2014/main" id="{A0B479B1-C57B-4070-8B85-A1B1267769C1}"/>
              </a:ext>
            </a:extLst>
          </p:cNvPr>
          <p:cNvSpPr txBox="1">
            <a:spLocks noChangeArrowheads="1"/>
          </p:cNvSpPr>
          <p:nvPr>
            <p:custDataLst>
              <p:tags r:id="rId11"/>
            </p:custDataLst>
          </p:nvPr>
        </p:nvSpPr>
        <p:spPr bwMode="auto">
          <a:xfrm>
            <a:off x="6350000" y="3601865"/>
            <a:ext cx="1397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None/>
              <a:defRPr/>
            </a:pPr>
            <a:r>
              <a:rPr lang="en-US" altLang="zh-CN" b="1" dirty="0">
                <a:solidFill>
                  <a:schemeClr val="accent3"/>
                </a:solidFill>
              </a:rPr>
              <a:t>Where</a:t>
            </a:r>
            <a:endParaRPr lang="zh-CN" altLang="en-US" sz="2000" b="1" dirty="0">
              <a:solidFill>
                <a:schemeClr val="accent3"/>
              </a:solidFill>
              <a:latin typeface="+mn-lt"/>
              <a:ea typeface="+mn-ea"/>
            </a:endParaRPr>
          </a:p>
        </p:txBody>
      </p:sp>
      <p:sp>
        <p:nvSpPr>
          <p:cNvPr id="17" name="MH_SubTitle_4">
            <a:extLst>
              <a:ext uri="{FF2B5EF4-FFF2-40B4-BE49-F238E27FC236}">
                <a16:creationId xmlns:a16="http://schemas.microsoft.com/office/drawing/2014/main" id="{9C683F1B-8056-407D-8A74-50A30A4104D2}"/>
              </a:ext>
            </a:extLst>
          </p:cNvPr>
          <p:cNvSpPr txBox="1">
            <a:spLocks noChangeArrowheads="1"/>
          </p:cNvSpPr>
          <p:nvPr>
            <p:custDataLst>
              <p:tags r:id="rId12"/>
            </p:custDataLst>
          </p:nvPr>
        </p:nvSpPr>
        <p:spPr bwMode="auto">
          <a:xfrm>
            <a:off x="8253413" y="3601865"/>
            <a:ext cx="1397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None/>
              <a:defRPr/>
            </a:pPr>
            <a:r>
              <a:rPr lang="en-US" altLang="zh-CN" b="1" dirty="0">
                <a:solidFill>
                  <a:schemeClr val="accent4"/>
                </a:solidFill>
              </a:rPr>
              <a:t>How</a:t>
            </a:r>
            <a:endParaRPr lang="zh-CN" altLang="en-US" sz="2000" b="1" dirty="0">
              <a:solidFill>
                <a:schemeClr val="accent4"/>
              </a:solidFill>
              <a:latin typeface="+mn-lt"/>
              <a:ea typeface="+mn-ea"/>
            </a:endParaRPr>
          </a:p>
        </p:txBody>
      </p:sp>
      <p:sp>
        <p:nvSpPr>
          <p:cNvPr id="18" name="MH_Text_1">
            <a:extLst>
              <a:ext uri="{FF2B5EF4-FFF2-40B4-BE49-F238E27FC236}">
                <a16:creationId xmlns:a16="http://schemas.microsoft.com/office/drawing/2014/main" id="{7AD4D1B8-27C1-4D89-9F95-7D26E832D382}"/>
              </a:ext>
            </a:extLst>
          </p:cNvPr>
          <p:cNvSpPr txBox="1">
            <a:spLocks noChangeArrowheads="1"/>
          </p:cNvSpPr>
          <p:nvPr>
            <p:custDataLst>
              <p:tags r:id="rId13"/>
            </p:custDataLst>
          </p:nvPr>
        </p:nvSpPr>
        <p:spPr bwMode="auto">
          <a:xfrm>
            <a:off x="2128937" y="4241628"/>
            <a:ext cx="2036391"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40000"/>
              </a:lnSpc>
              <a:spcBef>
                <a:spcPct val="0"/>
              </a:spcBef>
              <a:buNone/>
              <a:defRPr/>
            </a:pPr>
            <a:r>
              <a:rPr lang="zh-CN" altLang="zh-CN" sz="1800" dirty="0">
                <a:latin typeface="等线" panose="02010600030101010101" pitchFamily="2" charset="-122"/>
                <a:ea typeface="等线" panose="02010600030101010101" pitchFamily="2" charset="-122"/>
              </a:rPr>
              <a:t>数据控制者、处理者</a:t>
            </a:r>
            <a:r>
              <a:rPr lang="zh-CN" altLang="zh-CN" sz="1800" dirty="0" smtClean="0">
                <a:latin typeface="等线" panose="02010600030101010101" pitchFamily="2" charset="-122"/>
                <a:ea typeface="等线" panose="02010600030101010101" pitchFamily="2" charset="-122"/>
              </a:rPr>
              <a:t>、</a:t>
            </a:r>
            <a:r>
              <a:rPr lang="zh-CN" altLang="en-US" sz="1800" dirty="0" smtClean="0">
                <a:latin typeface="等线" panose="02010600030101010101" pitchFamily="2" charset="-122"/>
                <a:ea typeface="等线" panose="02010600030101010101" pitchFamily="2" charset="-122"/>
              </a:rPr>
              <a:t>共享者</a:t>
            </a:r>
            <a:r>
              <a:rPr lang="zh-CN" altLang="zh-CN" sz="1800" dirty="0" smtClean="0">
                <a:latin typeface="等线" panose="02010600030101010101" pitchFamily="2" charset="-122"/>
                <a:ea typeface="等线" panose="02010600030101010101" pitchFamily="2" charset="-122"/>
              </a:rPr>
              <a:t>都是</a:t>
            </a:r>
            <a:r>
              <a:rPr lang="zh-CN" altLang="zh-CN" sz="1800" dirty="0">
                <a:latin typeface="等线" panose="02010600030101010101" pitchFamily="2" charset="-122"/>
                <a:ea typeface="等线" panose="02010600030101010101" pitchFamily="2" charset="-122"/>
              </a:rPr>
              <a:t>哪些法律实体</a:t>
            </a:r>
            <a:endParaRPr lang="zh-CN" altLang="en-US" sz="1800" dirty="0">
              <a:solidFill>
                <a:schemeClr val="tx1">
                  <a:lumMod val="65000"/>
                  <a:lumOff val="35000"/>
                </a:schemeClr>
              </a:solidFill>
              <a:latin typeface="等线" panose="02010600030101010101" pitchFamily="2" charset="-122"/>
              <a:ea typeface="等线" panose="02010600030101010101" pitchFamily="2" charset="-122"/>
            </a:endParaRPr>
          </a:p>
        </p:txBody>
      </p:sp>
      <p:sp>
        <p:nvSpPr>
          <p:cNvPr id="19" name="MH_Text_2">
            <a:extLst>
              <a:ext uri="{FF2B5EF4-FFF2-40B4-BE49-F238E27FC236}">
                <a16:creationId xmlns:a16="http://schemas.microsoft.com/office/drawing/2014/main" id="{B76D7D05-1C3B-4C90-88C4-986CD5B7FBA2}"/>
              </a:ext>
            </a:extLst>
          </p:cNvPr>
          <p:cNvSpPr txBox="1">
            <a:spLocks noChangeArrowheads="1"/>
          </p:cNvSpPr>
          <p:nvPr>
            <p:custDataLst>
              <p:tags r:id="rId14"/>
            </p:custDataLst>
          </p:nvPr>
        </p:nvSpPr>
        <p:spPr bwMode="auto">
          <a:xfrm>
            <a:off x="4246563" y="4270201"/>
            <a:ext cx="18288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40000"/>
              </a:lnSpc>
              <a:spcBef>
                <a:spcPct val="0"/>
              </a:spcBef>
              <a:buNone/>
              <a:defRPr/>
            </a:pPr>
            <a:r>
              <a:rPr lang="zh-CN" altLang="zh-CN" dirty="0">
                <a:latin typeface="等线" panose="02010600030101010101" pitchFamily="2" charset="-122"/>
                <a:ea typeface="等线" panose="02010600030101010101" pitchFamily="2" charset="-122"/>
              </a:rPr>
              <a:t>哪些数据基于何种目的在哪些环节会被收集</a:t>
            </a:r>
            <a:endParaRPr lang="zh-CN" altLang="en-US" sz="1600" dirty="0">
              <a:solidFill>
                <a:schemeClr val="tx1">
                  <a:lumMod val="65000"/>
                  <a:lumOff val="35000"/>
                </a:schemeClr>
              </a:solidFill>
              <a:latin typeface="等线" panose="02010600030101010101" pitchFamily="2" charset="-122"/>
              <a:ea typeface="等线" panose="02010600030101010101" pitchFamily="2" charset="-122"/>
            </a:endParaRPr>
          </a:p>
        </p:txBody>
      </p:sp>
      <p:sp>
        <p:nvSpPr>
          <p:cNvPr id="20" name="MH_Text_3">
            <a:extLst>
              <a:ext uri="{FF2B5EF4-FFF2-40B4-BE49-F238E27FC236}">
                <a16:creationId xmlns:a16="http://schemas.microsoft.com/office/drawing/2014/main" id="{77718D8E-26F5-49FF-B6BF-FA49CF8D7AA8}"/>
              </a:ext>
            </a:extLst>
          </p:cNvPr>
          <p:cNvSpPr txBox="1">
            <a:spLocks noChangeArrowheads="1"/>
          </p:cNvSpPr>
          <p:nvPr>
            <p:custDataLst>
              <p:tags r:id="rId15"/>
            </p:custDataLst>
          </p:nvPr>
        </p:nvSpPr>
        <p:spPr bwMode="auto">
          <a:xfrm>
            <a:off x="6203343" y="4191691"/>
            <a:ext cx="1900809" cy="157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40000"/>
              </a:lnSpc>
              <a:spcBef>
                <a:spcPct val="0"/>
              </a:spcBef>
              <a:buNone/>
              <a:defRPr/>
            </a:pPr>
            <a:r>
              <a:rPr lang="zh-CN" altLang="zh-CN" sz="1800" dirty="0" smtClean="0">
                <a:latin typeface="等线" panose="02010600030101010101" pitchFamily="2" charset="-122"/>
                <a:ea typeface="等线" panose="02010600030101010101" pitchFamily="2" charset="-122"/>
              </a:rPr>
              <a:t>数据</a:t>
            </a:r>
            <a:r>
              <a:rPr lang="zh-CN" altLang="en-US" sz="1800" dirty="0" smtClean="0">
                <a:latin typeface="等线" panose="02010600030101010101" pitchFamily="2" charset="-122"/>
                <a:ea typeface="等线" panose="02010600030101010101" pitchFamily="2" charset="-122"/>
              </a:rPr>
              <a:t>在</a:t>
            </a:r>
            <a:r>
              <a:rPr lang="zh-CN" altLang="zh-CN" sz="1800" dirty="0" smtClean="0">
                <a:latin typeface="等线" panose="02010600030101010101" pitchFamily="2" charset="-122"/>
                <a:ea typeface="等线" panose="02010600030101010101" pitchFamily="2" charset="-122"/>
              </a:rPr>
              <a:t>哪里</a:t>
            </a:r>
            <a:r>
              <a:rPr lang="zh-CN" altLang="zh-CN" sz="1800" dirty="0">
                <a:latin typeface="等线" panose="02010600030101010101" pitchFamily="2" charset="-122"/>
                <a:ea typeface="等线" panose="02010600030101010101" pitchFamily="2" charset="-122"/>
              </a:rPr>
              <a:t>存储、哪些地方有终端访问、流转到了</a:t>
            </a:r>
            <a:r>
              <a:rPr lang="zh-CN" altLang="zh-CN" sz="1800" dirty="0" smtClean="0">
                <a:latin typeface="等线" panose="02010600030101010101" pitchFamily="2" charset="-122"/>
                <a:ea typeface="等线" panose="02010600030101010101" pitchFamily="2" charset="-122"/>
              </a:rPr>
              <a:t>哪些第三</a:t>
            </a:r>
            <a:r>
              <a:rPr lang="zh-CN" altLang="zh-CN" sz="1800" dirty="0">
                <a:latin typeface="等线" panose="02010600030101010101" pitchFamily="2" charset="-122"/>
                <a:ea typeface="等线" panose="02010600030101010101" pitchFamily="2" charset="-122"/>
              </a:rPr>
              <a:t>方</a:t>
            </a:r>
            <a:endParaRPr lang="en-US" altLang="zh-CN" sz="1800" dirty="0">
              <a:solidFill>
                <a:schemeClr val="tx1">
                  <a:lumMod val="65000"/>
                  <a:lumOff val="35000"/>
                </a:schemeClr>
              </a:solidFill>
              <a:latin typeface="等线" panose="02010600030101010101" pitchFamily="2" charset="-122"/>
              <a:ea typeface="等线" panose="02010600030101010101" pitchFamily="2" charset="-122"/>
            </a:endParaRPr>
          </a:p>
        </p:txBody>
      </p:sp>
      <p:sp>
        <p:nvSpPr>
          <p:cNvPr id="21" name="MH_Text_4">
            <a:extLst>
              <a:ext uri="{FF2B5EF4-FFF2-40B4-BE49-F238E27FC236}">
                <a16:creationId xmlns:a16="http://schemas.microsoft.com/office/drawing/2014/main" id="{46384BAF-56EF-4853-8668-3438C7588D93}"/>
              </a:ext>
            </a:extLst>
          </p:cNvPr>
          <p:cNvSpPr txBox="1">
            <a:spLocks noChangeArrowheads="1"/>
          </p:cNvSpPr>
          <p:nvPr>
            <p:custDataLst>
              <p:tags r:id="rId16"/>
            </p:custDataLst>
          </p:nvPr>
        </p:nvSpPr>
        <p:spPr bwMode="auto">
          <a:xfrm>
            <a:off x="8253413" y="4241628"/>
            <a:ext cx="2504141"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40000"/>
              </a:lnSpc>
              <a:spcBef>
                <a:spcPct val="0"/>
              </a:spcBef>
              <a:buNone/>
              <a:defRPr/>
            </a:pPr>
            <a:r>
              <a:rPr lang="zh-CN" altLang="zh-CN" sz="1800" dirty="0">
                <a:latin typeface="等线" panose="02010600030101010101" pitchFamily="2" charset="-122"/>
                <a:ea typeface="等线" panose="02010600030101010101" pitchFamily="2" charset="-122"/>
              </a:rPr>
              <a:t>数据在整个生命周期是如何被使用、处理和</a:t>
            </a:r>
            <a:r>
              <a:rPr lang="zh-CN" altLang="zh-CN" sz="1800" dirty="0" smtClean="0">
                <a:latin typeface="等线" panose="02010600030101010101" pitchFamily="2" charset="-122"/>
                <a:ea typeface="等线" panose="02010600030101010101" pitchFamily="2" charset="-122"/>
              </a:rPr>
              <a:t>分享</a:t>
            </a:r>
            <a:r>
              <a:rPr lang="zh-CN" altLang="en-US" sz="1800" dirty="0" smtClean="0">
                <a:latin typeface="等线" panose="02010600030101010101" pitchFamily="2" charset="-122"/>
                <a:ea typeface="等线" panose="02010600030101010101" pitchFamily="2" charset="-122"/>
              </a:rPr>
              <a:t>；个人信息主体有哪些权利和如何行使</a:t>
            </a:r>
            <a:endParaRPr lang="en-US" altLang="zh-CN" sz="1800" dirty="0">
              <a:solidFill>
                <a:schemeClr val="tx1">
                  <a:lumMod val="65000"/>
                  <a:lumOff val="35000"/>
                </a:schemeClr>
              </a:solidFill>
              <a:latin typeface="等线" panose="02010600030101010101" pitchFamily="2" charset="-122"/>
              <a:ea typeface="等线" panose="02010600030101010101" pitchFamily="2" charset="-122"/>
            </a:endParaRPr>
          </a:p>
        </p:txBody>
      </p:sp>
      <p:sp>
        <p:nvSpPr>
          <p:cNvPr id="22" name="文本框 21">
            <a:extLst>
              <a:ext uri="{FF2B5EF4-FFF2-40B4-BE49-F238E27FC236}">
                <a16:creationId xmlns:a16="http://schemas.microsoft.com/office/drawing/2014/main" id="{C99D8807-9D1E-4CBD-AC9F-C225DEFE48D7}"/>
              </a:ext>
            </a:extLst>
          </p:cNvPr>
          <p:cNvSpPr txBox="1"/>
          <p:nvPr/>
        </p:nvSpPr>
        <p:spPr>
          <a:xfrm>
            <a:off x="945457" y="1302476"/>
            <a:ext cx="4896544" cy="400110"/>
          </a:xfrm>
          <a:prstGeom prst="rect">
            <a:avLst/>
          </a:prstGeom>
          <a:noFill/>
        </p:spPr>
        <p:txBody>
          <a:bodyPr wrap="square" rtlCol="0">
            <a:spAutoFit/>
          </a:bodyPr>
          <a:lstStyle/>
          <a:p>
            <a:r>
              <a:rPr lang="zh-CN" altLang="en-US" b="1" dirty="0" smtClean="0"/>
              <a:t>     </a:t>
            </a:r>
            <a:r>
              <a:rPr lang="zh-CN" altLang="en-US" sz="2000" b="1" dirty="0" smtClean="0"/>
              <a:t>隐私</a:t>
            </a:r>
            <a:r>
              <a:rPr lang="zh-CN" altLang="en-US" sz="2000" b="1" dirty="0" smtClean="0"/>
              <a:t>政策的告知内容</a:t>
            </a:r>
            <a:r>
              <a:rPr lang="en-US" altLang="zh-CN" sz="2000" b="1" dirty="0" smtClean="0"/>
              <a:t>——“</a:t>
            </a:r>
            <a:r>
              <a:rPr lang="en-US" altLang="zh-CN" sz="2000" b="1" dirty="0"/>
              <a:t>3W+H”</a:t>
            </a:r>
            <a:endParaRPr lang="zh-CN" altLang="en-US" sz="2000" b="1" dirty="0"/>
          </a:p>
        </p:txBody>
      </p:sp>
      <p:sp>
        <p:nvSpPr>
          <p:cNvPr id="23" name="矩形 22">
            <a:extLst>
              <a:ext uri="{FF2B5EF4-FFF2-40B4-BE49-F238E27FC236}">
                <a16:creationId xmlns:a16="http://schemas.microsoft.com/office/drawing/2014/main" id="{71B56DAD-3270-442A-878A-47999355CF29}"/>
              </a:ext>
            </a:extLst>
          </p:cNvPr>
          <p:cNvSpPr/>
          <p:nvPr/>
        </p:nvSpPr>
        <p:spPr>
          <a:xfrm>
            <a:off x="287694" y="962353"/>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标题 1">
            <a:extLst>
              <a:ext uri="{FF2B5EF4-FFF2-40B4-BE49-F238E27FC236}">
                <a16:creationId xmlns:a16="http://schemas.microsoft.com/office/drawing/2014/main" id="{8A61CCB7-2E03-4229-8348-A0FD7530C1D6}"/>
              </a:ext>
            </a:extLst>
          </p:cNvPr>
          <p:cNvSpPr txBox="1">
            <a:spLocks/>
          </p:cNvSpPr>
          <p:nvPr/>
        </p:nvSpPr>
        <p:spPr>
          <a:xfrm>
            <a:off x="801655" y="480881"/>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smtClean="0"/>
              <a:t>知情同意</a:t>
            </a:r>
            <a:r>
              <a:rPr lang="zh-CN" altLang="en-US" sz="2800" b="1" dirty="0"/>
              <a:t>原则的常见适用场景</a:t>
            </a:r>
            <a:endParaRPr lang="zh-CN" altLang="en-US" sz="2800" b="1" dirty="0"/>
          </a:p>
        </p:txBody>
      </p:sp>
      <p:sp>
        <p:nvSpPr>
          <p:cNvPr id="25" name="矩形 24">
            <a:extLst>
              <a:ext uri="{FF2B5EF4-FFF2-40B4-BE49-F238E27FC236}">
                <a16:creationId xmlns:a16="http://schemas.microsoft.com/office/drawing/2014/main" id="{E421BD18-C3BE-4EA2-97B4-7C7479C80F4B}"/>
              </a:ext>
            </a:extLst>
          </p:cNvPr>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031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
                                          </p:val>
                                        </p:tav>
                                        <p:tav tm="100000">
                                          <p:val>
                                            <p:strVal val="#ppt_x"/>
                                          </p:val>
                                        </p:tav>
                                      </p:tavLst>
                                    </p:anim>
                                    <p:anim calcmode="lin" valueType="num">
                                      <p:cBhvr>
                                        <p:cTn id="49" dur="1000" fill="hold"/>
                                        <p:tgtEl>
                                          <p:spTgt spid="16"/>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1000"/>
                                        <p:tgtEl>
                                          <p:spTgt spid="9"/>
                                        </p:tgtEl>
                                      </p:cBhvr>
                                    </p:animEffect>
                                    <p:anim calcmode="lin" valueType="num">
                                      <p:cBhvr>
                                        <p:cTn id="58" dur="1000" fill="hold"/>
                                        <p:tgtEl>
                                          <p:spTgt spid="9"/>
                                        </p:tgtEl>
                                        <p:attrNameLst>
                                          <p:attrName>ppt_x</p:attrName>
                                        </p:attrNameLst>
                                      </p:cBhvr>
                                      <p:tavLst>
                                        <p:tav tm="0">
                                          <p:val>
                                            <p:strVal val="#ppt_x"/>
                                          </p:val>
                                        </p:tav>
                                        <p:tav tm="100000">
                                          <p:val>
                                            <p:strVal val="#ppt_x"/>
                                          </p:val>
                                        </p:tav>
                                      </p:tavLst>
                                    </p:anim>
                                    <p:anim calcmode="lin" valueType="num">
                                      <p:cBhvr>
                                        <p:cTn id="59" dur="1000" fill="hold"/>
                                        <p:tgtEl>
                                          <p:spTgt spid="9"/>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1000"/>
                                        <p:tgtEl>
                                          <p:spTgt spid="17"/>
                                        </p:tgtEl>
                                      </p:cBhvr>
                                    </p:animEffect>
                                    <p:anim calcmode="lin" valueType="num">
                                      <p:cBhvr>
                                        <p:cTn id="63" dur="1000" fill="hold"/>
                                        <p:tgtEl>
                                          <p:spTgt spid="17"/>
                                        </p:tgtEl>
                                        <p:attrNameLst>
                                          <p:attrName>ppt_x</p:attrName>
                                        </p:attrNameLst>
                                      </p:cBhvr>
                                      <p:tavLst>
                                        <p:tav tm="0">
                                          <p:val>
                                            <p:strVal val="#ppt_x"/>
                                          </p:val>
                                        </p:tav>
                                        <p:tav tm="100000">
                                          <p:val>
                                            <p:strVal val="#ppt_x"/>
                                          </p:val>
                                        </p:tav>
                                      </p:tavLst>
                                    </p:anim>
                                    <p:anim calcmode="lin" valueType="num">
                                      <p:cBhvr>
                                        <p:cTn id="6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additive="base">
                                        <p:cTn id="69" dur="500" fill="hold"/>
                                        <p:tgtEl>
                                          <p:spTgt spid="18"/>
                                        </p:tgtEl>
                                        <p:attrNameLst>
                                          <p:attrName>ppt_x</p:attrName>
                                        </p:attrNameLst>
                                      </p:cBhvr>
                                      <p:tavLst>
                                        <p:tav tm="0">
                                          <p:val>
                                            <p:strVal val="#ppt_x"/>
                                          </p:val>
                                        </p:tav>
                                        <p:tav tm="100000">
                                          <p:val>
                                            <p:strVal val="#ppt_x"/>
                                          </p:val>
                                        </p:tav>
                                      </p:tavLst>
                                    </p:anim>
                                    <p:anim calcmode="lin" valueType="num">
                                      <p:cBhvr additive="base">
                                        <p:cTn id="7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9">
                                            <p:txEl>
                                              <p:pRg st="0" end="0"/>
                                            </p:txEl>
                                          </p:spTgt>
                                        </p:tgtEl>
                                        <p:attrNameLst>
                                          <p:attrName>style.visibility</p:attrName>
                                        </p:attrNameLst>
                                      </p:cBhvr>
                                      <p:to>
                                        <p:strVal val="visible"/>
                                      </p:to>
                                    </p:set>
                                    <p:anim calcmode="lin" valueType="num">
                                      <p:cBhvr additive="base">
                                        <p:cTn id="75"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0"/>
                                        </p:tgtEl>
                                        <p:attrNameLst>
                                          <p:attrName>style.visibility</p:attrName>
                                        </p:attrNameLst>
                                      </p:cBhvr>
                                      <p:to>
                                        <p:strVal val="visible"/>
                                      </p:to>
                                    </p:set>
                                    <p:anim calcmode="lin" valueType="num">
                                      <p:cBhvr additive="base">
                                        <p:cTn id="81" dur="500" fill="hold"/>
                                        <p:tgtEl>
                                          <p:spTgt spid="20"/>
                                        </p:tgtEl>
                                        <p:attrNameLst>
                                          <p:attrName>ppt_x</p:attrName>
                                        </p:attrNameLst>
                                      </p:cBhvr>
                                      <p:tavLst>
                                        <p:tav tm="0">
                                          <p:val>
                                            <p:strVal val="#ppt_x"/>
                                          </p:val>
                                        </p:tav>
                                        <p:tav tm="100000">
                                          <p:val>
                                            <p:strVal val="#ppt_x"/>
                                          </p:val>
                                        </p:tav>
                                      </p:tavLst>
                                    </p:anim>
                                    <p:anim calcmode="lin" valueType="num">
                                      <p:cBhvr additive="base">
                                        <p:cTn id="8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1">
                                            <p:txEl>
                                              <p:pRg st="0" end="0"/>
                                            </p:txEl>
                                          </p:spTgt>
                                        </p:tgtEl>
                                        <p:attrNameLst>
                                          <p:attrName>style.visibility</p:attrName>
                                        </p:attrNameLst>
                                      </p:cBhvr>
                                      <p:to>
                                        <p:strVal val="visible"/>
                                      </p:to>
                                    </p:set>
                                    <p:anim calcmode="lin" valueType="num">
                                      <p:cBhvr additive="base">
                                        <p:cTn id="8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p:bldP spid="15" grpId="0"/>
      <p:bldP spid="16" grpId="0"/>
      <p:bldP spid="17" grpId="0"/>
      <p:bldP spid="18"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56DE1C5-65D6-4745-A581-D2F45F4B5533}"/>
              </a:ext>
            </a:extLst>
          </p:cNvPr>
          <p:cNvSpPr>
            <a:spLocks noGrp="1"/>
          </p:cNvSpPr>
          <p:nvPr>
            <p:ph type="dt" sz="half" idx="10"/>
          </p:nvPr>
        </p:nvSpPr>
        <p:spPr/>
        <p:txBody>
          <a:bodyPr/>
          <a:lstStyle/>
          <a:p>
            <a:r>
              <a:rPr lang="en-US" altLang="zh-CN" smtClean="0"/>
              <a:t>2019/12</a:t>
            </a:r>
            <a:endParaRPr lang="zh-CN" altLang="en-US"/>
          </a:p>
        </p:txBody>
      </p:sp>
      <p:sp>
        <p:nvSpPr>
          <p:cNvPr id="3" name="页脚占位符 2">
            <a:extLst>
              <a:ext uri="{FF2B5EF4-FFF2-40B4-BE49-F238E27FC236}">
                <a16:creationId xmlns:a16="http://schemas.microsoft.com/office/drawing/2014/main" id="{6E3148EE-97BA-483E-8902-663FA9E2B937}"/>
              </a:ext>
            </a:extLst>
          </p:cNvPr>
          <p:cNvSpPr>
            <a:spLocks noGrp="1"/>
          </p:cNvSpPr>
          <p:nvPr>
            <p:ph type="ftr" sz="quarter" idx="11"/>
          </p:nvPr>
        </p:nvSpPr>
        <p:spPr>
          <a:xfrm>
            <a:off x="3838822" y="6373913"/>
            <a:ext cx="4114800" cy="365125"/>
          </a:xfrm>
        </p:spPr>
        <p:txBody>
          <a:bodyPr/>
          <a:lstStyle/>
          <a:p>
            <a:r>
              <a:rPr lang="zh-CN" altLang="en-US" dirty="0" smtClean="0"/>
              <a:t>版权所有    仅供学术交流   个人观点 不代表所在单位立场</a:t>
            </a:r>
            <a:endParaRPr lang="zh-CN" altLang="en-US" dirty="0"/>
          </a:p>
        </p:txBody>
      </p:sp>
      <p:sp>
        <p:nvSpPr>
          <p:cNvPr id="4" name="灯片编号占位符 3">
            <a:extLst>
              <a:ext uri="{FF2B5EF4-FFF2-40B4-BE49-F238E27FC236}">
                <a16:creationId xmlns:a16="http://schemas.microsoft.com/office/drawing/2014/main" id="{BDFAA689-BA68-4140-BF5A-90775E6BCCDC}"/>
              </a:ext>
            </a:extLst>
          </p:cNvPr>
          <p:cNvSpPr>
            <a:spLocks noGrp="1"/>
          </p:cNvSpPr>
          <p:nvPr>
            <p:ph type="sldNum" sz="quarter" idx="12"/>
          </p:nvPr>
        </p:nvSpPr>
        <p:spPr>
          <a:xfrm>
            <a:off x="8728588" y="6356350"/>
            <a:ext cx="2743200" cy="365125"/>
          </a:xfrm>
        </p:spPr>
        <p:txBody>
          <a:bodyPr/>
          <a:lstStyle/>
          <a:p>
            <a:fld id="{E0ECDE45-EEA8-4672-AA6E-D28594B2B953}" type="slidenum">
              <a:rPr lang="zh-CN" altLang="en-US" smtClean="0"/>
              <a:t>21</a:t>
            </a:fld>
            <a:endParaRPr lang="zh-CN" altLang="en-US"/>
          </a:p>
        </p:txBody>
      </p:sp>
      <p:graphicFrame>
        <p:nvGraphicFramePr>
          <p:cNvPr id="6" name="表格 5">
            <a:extLst>
              <a:ext uri="{FF2B5EF4-FFF2-40B4-BE49-F238E27FC236}">
                <a16:creationId xmlns:a16="http://schemas.microsoft.com/office/drawing/2014/main" id="{AEA264BD-7672-4330-87DE-3FCB7A51D370}"/>
              </a:ext>
            </a:extLst>
          </p:cNvPr>
          <p:cNvGraphicFramePr>
            <a:graphicFrameLocks noGrp="1"/>
          </p:cNvGraphicFramePr>
          <p:nvPr>
            <p:extLst>
              <p:ext uri="{D42A27DB-BD31-4B8C-83A1-F6EECF244321}">
                <p14:modId xmlns:p14="http://schemas.microsoft.com/office/powerpoint/2010/main" val="709280245"/>
              </p:ext>
            </p:extLst>
          </p:nvPr>
        </p:nvGraphicFramePr>
        <p:xfrm>
          <a:off x="358465" y="1099493"/>
          <a:ext cx="7157442" cy="5291982"/>
        </p:xfrm>
        <a:graphic>
          <a:graphicData uri="http://schemas.openxmlformats.org/drawingml/2006/table">
            <a:tbl>
              <a:tblPr firstRow="1" firstCol="1" bandRow="1"/>
              <a:tblGrid>
                <a:gridCol w="5141218">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tblGrid>
              <a:tr h="322118">
                <a:tc>
                  <a:txBody>
                    <a:bodyPr/>
                    <a:lstStyle/>
                    <a:p>
                      <a:pPr indent="266700" algn="ctr">
                        <a:spcAft>
                          <a:spcPts val="0"/>
                        </a:spcAft>
                        <a:tabLst>
                          <a:tab pos="2667635" algn="ctr"/>
                          <a:tab pos="5904230" algn="r"/>
                          <a:tab pos="266700" algn="l"/>
                        </a:tabLst>
                      </a:pPr>
                      <a:r>
                        <a:rPr lang="zh-CN" sz="1300" b="1" dirty="0">
                          <a:solidFill>
                            <a:schemeClr val="tx1"/>
                          </a:solidFill>
                          <a:effectLst/>
                          <a:latin typeface="Times New Roman" panose="02020603050405020304"/>
                          <a:ea typeface="黑体" panose="02010609060101010101" charset="-122"/>
                          <a:cs typeface="Times New Roman" panose="02020603050405020304"/>
                        </a:rPr>
                        <a:t>隐私政策模版</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tabLst>
                          <a:tab pos="2667635" algn="ctr"/>
                          <a:tab pos="5904230" algn="r"/>
                          <a:tab pos="266700" algn="l"/>
                        </a:tabLst>
                      </a:pPr>
                      <a:r>
                        <a:rPr lang="zh-CN" sz="1300" b="1" dirty="0">
                          <a:solidFill>
                            <a:schemeClr val="tx1"/>
                          </a:solidFill>
                          <a:effectLst/>
                          <a:latin typeface="Times New Roman" panose="02020603050405020304"/>
                          <a:ea typeface="黑体" panose="02010609060101010101" charset="-122"/>
                          <a:cs typeface="Times New Roman" panose="02020603050405020304"/>
                        </a:rPr>
                        <a:t>编写要求</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81445">
                <a:tc>
                  <a:txBody>
                    <a:bodyPr/>
                    <a:lstStyle/>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本政策仅适用于</a:t>
                      </a:r>
                      <a:r>
                        <a:rPr lang="en-US" sz="1200" dirty="0">
                          <a:solidFill>
                            <a:schemeClr val="tx1"/>
                          </a:solidFill>
                          <a:effectLst/>
                          <a:latin typeface="Times New Roman" panose="02020603050405020304"/>
                          <a:cs typeface="Times New Roman" panose="02020603050405020304"/>
                        </a:rPr>
                        <a:t>XXXX</a:t>
                      </a:r>
                      <a:r>
                        <a:rPr lang="zh-CN" sz="1200" dirty="0">
                          <a:solidFill>
                            <a:schemeClr val="tx1"/>
                          </a:solidFill>
                          <a:effectLst/>
                          <a:latin typeface="Times New Roman" panose="02020603050405020304"/>
                          <a:cs typeface="Times New Roman" panose="02020603050405020304"/>
                        </a:rPr>
                        <a:t>的</a:t>
                      </a:r>
                      <a:r>
                        <a:rPr lang="en-US" sz="1200" dirty="0">
                          <a:solidFill>
                            <a:schemeClr val="tx1"/>
                          </a:solidFill>
                          <a:effectLst/>
                          <a:latin typeface="Times New Roman" panose="02020603050405020304"/>
                          <a:cs typeface="Times New Roman" panose="02020603050405020304"/>
                        </a:rPr>
                        <a:t>XXXX</a:t>
                      </a:r>
                      <a:r>
                        <a:rPr lang="zh-CN" sz="1200" dirty="0">
                          <a:solidFill>
                            <a:schemeClr val="tx1"/>
                          </a:solidFill>
                          <a:effectLst/>
                          <a:latin typeface="Times New Roman" panose="02020603050405020304"/>
                          <a:cs typeface="Times New Roman" panose="02020603050405020304"/>
                        </a:rPr>
                        <a:t>产品或服务，包括</a:t>
                      </a:r>
                      <a:r>
                        <a:rPr lang="en-US" sz="1200" dirty="0">
                          <a:solidFill>
                            <a:schemeClr val="tx1"/>
                          </a:solidFill>
                          <a:effectLst/>
                          <a:latin typeface="宋体" panose="02010600030101010101" pitchFamily="2" charset="-122"/>
                          <a:cs typeface="Times New Roman" panose="02020603050405020304"/>
                        </a:rPr>
                        <a:t>……</a:t>
                      </a:r>
                      <a:r>
                        <a:rPr lang="zh-CN" sz="1200" dirty="0">
                          <a:solidFill>
                            <a:schemeClr val="tx1"/>
                          </a:solidFill>
                          <a:effectLst/>
                          <a:latin typeface="Times New Roman" panose="02020603050405020304"/>
                          <a:cs typeface="Times New Roman" panose="02020603050405020304"/>
                        </a:rPr>
                        <a:t>。</a:t>
                      </a:r>
                      <a:endParaRPr lang="zh-CN" sz="1300" dirty="0">
                        <a:solidFill>
                          <a:schemeClr val="tx1"/>
                        </a:solidFill>
                        <a:effectLst/>
                        <a:latin typeface="宋体" panose="02010600030101010101" pitchFamily="2" charset="-122"/>
                        <a:cs typeface="Times New Roman" panose="02020603050405020304"/>
                      </a:endParaRPr>
                    </a:p>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最近更新日期：</a:t>
                      </a:r>
                      <a:r>
                        <a:rPr lang="en-US" sz="1200" dirty="0">
                          <a:solidFill>
                            <a:schemeClr val="tx1"/>
                          </a:solidFill>
                          <a:effectLst/>
                          <a:latin typeface="Times New Roman" panose="02020603050405020304"/>
                          <a:cs typeface="Times New Roman" panose="02020603050405020304"/>
                        </a:rPr>
                        <a:t>XXXX</a:t>
                      </a:r>
                      <a:r>
                        <a:rPr lang="zh-CN" sz="1200" dirty="0">
                          <a:solidFill>
                            <a:schemeClr val="tx1"/>
                          </a:solidFill>
                          <a:effectLst/>
                          <a:latin typeface="Times New Roman" panose="02020603050405020304"/>
                          <a:cs typeface="Times New Roman" panose="02020603050405020304"/>
                        </a:rPr>
                        <a:t>年</a:t>
                      </a:r>
                      <a:r>
                        <a:rPr lang="en-US" sz="1200" dirty="0">
                          <a:solidFill>
                            <a:schemeClr val="tx1"/>
                          </a:solidFill>
                          <a:effectLst/>
                          <a:latin typeface="Times New Roman" panose="02020603050405020304"/>
                          <a:cs typeface="Times New Roman" panose="02020603050405020304"/>
                        </a:rPr>
                        <a:t>XX</a:t>
                      </a:r>
                      <a:r>
                        <a:rPr lang="zh-CN" sz="1200" dirty="0">
                          <a:solidFill>
                            <a:schemeClr val="tx1"/>
                          </a:solidFill>
                          <a:effectLst/>
                          <a:latin typeface="Times New Roman" panose="02020603050405020304"/>
                          <a:cs typeface="Times New Roman" panose="02020603050405020304"/>
                        </a:rPr>
                        <a:t>月。</a:t>
                      </a:r>
                      <a:endParaRPr lang="zh-CN" sz="1300" dirty="0">
                        <a:solidFill>
                          <a:schemeClr val="tx1"/>
                        </a:solidFill>
                        <a:effectLst/>
                        <a:latin typeface="宋体" panose="02010600030101010101" pitchFamily="2" charset="-122"/>
                        <a:cs typeface="Times New Roman" panose="02020603050405020304"/>
                      </a:endParaRPr>
                    </a:p>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如果您有任何疑问、意见或建议，请通过以下联系方式与我们联系：</a:t>
                      </a:r>
                      <a:endParaRPr lang="zh-CN" sz="1300" dirty="0">
                        <a:solidFill>
                          <a:schemeClr val="tx1"/>
                        </a:solidFill>
                        <a:effectLst/>
                        <a:latin typeface="宋体" panose="02010600030101010101" pitchFamily="2" charset="-122"/>
                        <a:cs typeface="Times New Roman" panose="02020603050405020304"/>
                      </a:endParaRPr>
                    </a:p>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电子邮件：</a:t>
                      </a:r>
                      <a:endParaRPr lang="zh-CN" sz="1300" dirty="0">
                        <a:solidFill>
                          <a:schemeClr val="tx1"/>
                        </a:solidFill>
                        <a:effectLst/>
                        <a:latin typeface="宋体" panose="02010600030101010101" pitchFamily="2" charset="-122"/>
                        <a:cs typeface="Times New Roman" panose="02020603050405020304"/>
                      </a:endParaRPr>
                    </a:p>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电　　话：</a:t>
                      </a:r>
                      <a:endParaRPr lang="zh-CN" sz="1300" dirty="0">
                        <a:solidFill>
                          <a:schemeClr val="tx1"/>
                        </a:solidFill>
                        <a:effectLst/>
                        <a:latin typeface="宋体" panose="02010600030101010101" pitchFamily="2" charset="-122"/>
                        <a:cs typeface="Times New Roman" panose="02020603050405020304"/>
                      </a:endParaRPr>
                    </a:p>
                    <a:p>
                      <a:pPr indent="228600" algn="just">
                        <a:lnSpc>
                          <a:spcPts val="20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传　　真：</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just">
                        <a:lnSpc>
                          <a:spcPts val="22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该部分为适用范围。包含隐私政策所适用的产品或服务范围、所适用的用户类型、生效及更新时间等。</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00636">
                <a:tc>
                  <a:txBody>
                    <a:bodyPr/>
                    <a:lstStyle/>
                    <a:p>
                      <a:pPr indent="228600" algn="just">
                        <a:spcAft>
                          <a:spcPts val="1200"/>
                        </a:spcAft>
                        <a:tabLst>
                          <a:tab pos="2667635" algn="ctr"/>
                          <a:tab pos="5904230" algn="r"/>
                          <a:tab pos="266700" algn="l"/>
                        </a:tabLst>
                      </a:pPr>
                      <a:r>
                        <a:rPr lang="zh-CN" sz="1200" b="1" dirty="0">
                          <a:solidFill>
                            <a:schemeClr val="tx1"/>
                          </a:solidFill>
                          <a:effectLst/>
                          <a:latin typeface="Times New Roman" panose="02020603050405020304"/>
                          <a:cs typeface="Times New Roman" panose="02020603050405020304"/>
                        </a:rPr>
                        <a:t>本政策将帮助您了解以下内容：</a:t>
                      </a:r>
                      <a:endParaRPr lang="zh-CN" sz="1300" b="1"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我们如何收集和使用您的个人信息</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我们如何使用</a:t>
                      </a:r>
                      <a:r>
                        <a:rPr lang="en-US" sz="1200" dirty="0">
                          <a:solidFill>
                            <a:schemeClr val="tx1"/>
                          </a:solidFill>
                          <a:effectLst/>
                          <a:latin typeface="Times New Roman" panose="02020603050405020304"/>
                          <a:cs typeface="Times New Roman" panose="02020603050405020304"/>
                        </a:rPr>
                        <a:t> Cookie </a:t>
                      </a:r>
                      <a:r>
                        <a:rPr lang="zh-CN" sz="1200" dirty="0">
                          <a:solidFill>
                            <a:schemeClr val="tx1"/>
                          </a:solidFill>
                          <a:effectLst/>
                          <a:latin typeface="Times New Roman" panose="02020603050405020304"/>
                          <a:cs typeface="Times New Roman" panose="02020603050405020304"/>
                        </a:rPr>
                        <a:t>和同类技术</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我们如何共享、转让、公开披露您的个人信息</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我们如何保护您的个人信息</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您的权利</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我们如何处理儿童的个人信息</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您的个人信息如何在全球范围转移</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本政策如何更新</a:t>
                      </a:r>
                      <a:endParaRPr lang="zh-CN" sz="1300" dirty="0">
                        <a:solidFill>
                          <a:schemeClr val="tx1"/>
                        </a:solidFill>
                        <a:effectLst/>
                        <a:latin typeface="宋体" panose="02010600030101010101" pitchFamily="2" charset="-122"/>
                        <a:cs typeface="Times New Roman" panose="02020603050405020304"/>
                      </a:endParaRPr>
                    </a:p>
                    <a:p>
                      <a:pPr marL="342900" lvl="0" indent="-342900" algn="just">
                        <a:lnSpc>
                          <a:spcPts val="2000"/>
                        </a:lnSpc>
                        <a:spcAft>
                          <a:spcPts val="0"/>
                        </a:spcAft>
                        <a:buFont typeface="+mj-lt"/>
                        <a:buAutoNum type="arabicPeriod"/>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如何联系我们</a:t>
                      </a:r>
                      <a:endParaRPr lang="zh-CN" sz="1300" dirty="0">
                        <a:solidFill>
                          <a:schemeClr val="tx1"/>
                        </a:solidFill>
                        <a:effectLst/>
                        <a:latin typeface="宋体" panose="02010600030101010101" pitchFamily="2" charset="-122"/>
                        <a:cs typeface="Times New Roman" panose="02020603050405020304"/>
                      </a:endParaRPr>
                    </a:p>
                    <a:p>
                      <a:pPr indent="228600" algn="just">
                        <a:spcAft>
                          <a:spcPts val="0"/>
                        </a:spcAft>
                        <a:tabLst>
                          <a:tab pos="2667635" algn="ctr"/>
                          <a:tab pos="5904230" algn="r"/>
                          <a:tab pos="266700" algn="l"/>
                        </a:tabLst>
                      </a:pPr>
                      <a:r>
                        <a:rPr lang="en-US" sz="1200" dirty="0">
                          <a:solidFill>
                            <a:schemeClr val="tx1"/>
                          </a:solidFill>
                          <a:effectLst/>
                          <a:latin typeface="Times New Roman" panose="02020603050405020304"/>
                          <a:cs typeface="Times New Roman" panose="02020603050405020304"/>
                        </a:rPr>
                        <a:t>XXXX</a:t>
                      </a:r>
                      <a:r>
                        <a:rPr lang="zh-CN" sz="1200" dirty="0">
                          <a:solidFill>
                            <a:schemeClr val="tx1"/>
                          </a:solidFill>
                          <a:effectLst/>
                          <a:latin typeface="Times New Roman" panose="02020603050405020304"/>
                          <a:cs typeface="Times New Roman" panose="02020603050405020304"/>
                        </a:rPr>
                        <a:t>深知个人信息对您的重要性，并会尽全力保护您的个人信息安全可靠。我们致力于维持您对我们的信任，请在使用我们的产品（或服务）前，仔细阅读并了解本《隐私政策》。</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just">
                        <a:lnSpc>
                          <a:spcPts val="2500"/>
                        </a:lnSpc>
                        <a:spcAft>
                          <a:spcPts val="0"/>
                        </a:spcAft>
                        <a:tabLst>
                          <a:tab pos="2667635" algn="ctr"/>
                          <a:tab pos="5904230" algn="r"/>
                          <a:tab pos="266700" algn="l"/>
                        </a:tabLst>
                      </a:pPr>
                      <a:endParaRPr lang="en-US" altLang="zh-CN" sz="1200" dirty="0">
                        <a:solidFill>
                          <a:schemeClr val="tx1"/>
                        </a:solidFill>
                        <a:effectLst/>
                        <a:latin typeface="Times New Roman" panose="02020603050405020304"/>
                        <a:cs typeface="Times New Roman" panose="02020603050405020304"/>
                      </a:endParaRPr>
                    </a:p>
                    <a:p>
                      <a:pPr indent="266700" algn="just">
                        <a:lnSpc>
                          <a:spcPts val="2500"/>
                        </a:lnSpc>
                        <a:spcAft>
                          <a:spcPts val="0"/>
                        </a:spcAft>
                        <a:tabLst>
                          <a:tab pos="2667635" algn="ctr"/>
                          <a:tab pos="5904230" algn="r"/>
                          <a:tab pos="266700" algn="l"/>
                        </a:tabLst>
                      </a:pPr>
                      <a:endParaRPr lang="en-US" altLang="zh-CN" sz="1200" dirty="0">
                        <a:solidFill>
                          <a:schemeClr val="tx1"/>
                        </a:solidFill>
                        <a:effectLst/>
                        <a:latin typeface="Times New Roman" panose="02020603050405020304"/>
                        <a:cs typeface="Times New Roman" panose="02020603050405020304"/>
                      </a:endParaRPr>
                    </a:p>
                    <a:p>
                      <a:pPr indent="266700" algn="just">
                        <a:lnSpc>
                          <a:spcPts val="2500"/>
                        </a:lnSpc>
                        <a:spcAft>
                          <a:spcPts val="0"/>
                        </a:spcAft>
                        <a:tabLst>
                          <a:tab pos="2667635" algn="ctr"/>
                          <a:tab pos="5904230" algn="r"/>
                          <a:tab pos="266700" algn="l"/>
                        </a:tabLst>
                      </a:pPr>
                      <a:r>
                        <a:rPr lang="zh-CN" sz="1200" dirty="0">
                          <a:solidFill>
                            <a:schemeClr val="tx1"/>
                          </a:solidFill>
                          <a:effectLst/>
                          <a:latin typeface="Times New Roman" panose="02020603050405020304"/>
                          <a:cs typeface="Times New Roman" panose="02020603050405020304"/>
                        </a:rPr>
                        <a:t>该部分为隐私政策的重点说明，是隐私政策的一个要点摘录。目的是使个人信息主体快速了解隐私政策的主要组成部分、个人信息控制者所做声明的核心要旨。</a:t>
                      </a:r>
                      <a:endParaRPr lang="zh-CN" sz="1300" dirty="0">
                        <a:solidFill>
                          <a:schemeClr val="tx1"/>
                        </a:solidFill>
                        <a:effectLst/>
                        <a:latin typeface="宋体" panose="02010600030101010101" pitchFamily="2" charset="-122"/>
                        <a:cs typeface="Times New Roman" panose="02020603050405020304"/>
                      </a:endParaRPr>
                    </a:p>
                  </a:txBody>
                  <a:tcPr marL="87219" marR="87219" marT="22614" marB="2261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1" name="矩形 10">
            <a:extLst>
              <a:ext uri="{FF2B5EF4-FFF2-40B4-BE49-F238E27FC236}">
                <a16:creationId xmlns:a16="http://schemas.microsoft.com/office/drawing/2014/main" id="{8827A420-12C1-4D17-BA49-09DFD49C389B}"/>
              </a:ext>
            </a:extLst>
          </p:cNvPr>
          <p:cNvSpPr/>
          <p:nvPr/>
        </p:nvSpPr>
        <p:spPr>
          <a:xfrm>
            <a:off x="287694" y="740607"/>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30" descr="iPhone6_mockup_front_white.png">
            <a:extLst>
              <a:ext uri="{FF2B5EF4-FFF2-40B4-BE49-F238E27FC236}">
                <a16:creationId xmlns:a16="http://schemas.microsoft.com/office/drawing/2014/main" id="{4197EE0F-8C40-4709-A87E-2E6DB35F31B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21099" y="-266093"/>
            <a:ext cx="4841875" cy="7262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7">
            <a:extLst>
              <a:ext uri="{FF2B5EF4-FFF2-40B4-BE49-F238E27FC236}">
                <a16:creationId xmlns:a16="http://schemas.microsoft.com/office/drawing/2014/main" id="{5AD59350-5B8C-4C55-B4AB-DEE7BFF38A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9868" y="766396"/>
            <a:ext cx="3024336" cy="5116342"/>
          </a:xfrm>
          <a:prstGeom prst="rect">
            <a:avLst/>
          </a:prstGeom>
        </p:spPr>
      </p:pic>
      <p:sp>
        <p:nvSpPr>
          <p:cNvPr id="9" name="标题 1">
            <a:extLst>
              <a:ext uri="{FF2B5EF4-FFF2-40B4-BE49-F238E27FC236}">
                <a16:creationId xmlns:a16="http://schemas.microsoft.com/office/drawing/2014/main" id="{82F794FD-B884-42F5-968C-696959536BBD}"/>
              </a:ext>
            </a:extLst>
          </p:cNvPr>
          <p:cNvSpPr txBox="1">
            <a:spLocks/>
          </p:cNvSpPr>
          <p:nvPr/>
        </p:nvSpPr>
        <p:spPr>
          <a:xfrm>
            <a:off x="838200" y="260950"/>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smtClean="0"/>
              <a:t>知情同意</a:t>
            </a:r>
            <a:r>
              <a:rPr lang="zh-CN" altLang="en-US" sz="2800" b="1" dirty="0"/>
              <a:t>原则的常见适用场景</a:t>
            </a:r>
            <a:endParaRPr lang="zh-CN" altLang="en-US" sz="2800" b="1" dirty="0"/>
          </a:p>
        </p:txBody>
      </p:sp>
      <p:sp>
        <p:nvSpPr>
          <p:cNvPr id="10" name="矩形 9">
            <a:extLst>
              <a:ext uri="{FF2B5EF4-FFF2-40B4-BE49-F238E27FC236}">
                <a16:creationId xmlns:a16="http://schemas.microsoft.com/office/drawing/2014/main" id="{07BFF3FD-8AC1-4764-BBDE-87515163B6CA}"/>
              </a:ext>
            </a:extLst>
          </p:cNvPr>
          <p:cNvSpPr/>
          <p:nvPr/>
        </p:nvSpPr>
        <p:spPr>
          <a:xfrm>
            <a:off x="369833" y="343443"/>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62600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150986"/>
            <a:ext cx="10515600" cy="1325563"/>
          </a:xfrm>
        </p:spPr>
        <p:txBody>
          <a:bodyPr>
            <a:normAutofit/>
          </a:bodyPr>
          <a:lstStyle/>
          <a:p>
            <a:r>
              <a:rPr lang="zh-CN" altLang="en-US" sz="2800" b="1" dirty="0" smtClean="0"/>
              <a:t>“知情同意”的常见适用</a:t>
            </a:r>
            <a:r>
              <a:rPr lang="zh-CN" altLang="en-US" sz="2800" b="1" dirty="0" smtClean="0"/>
              <a:t>场景</a:t>
            </a:r>
            <a:endParaRPr lang="zh-CN" altLang="en-US" sz="2800" b="1" dirty="0"/>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5" name="页脚占位符 4"/>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22</a:t>
            </a:fld>
            <a:endParaRPr lang="zh-CN" altLang="en-US"/>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312" y="1476549"/>
            <a:ext cx="2396088" cy="4214813"/>
          </a:xfrm>
          <a:prstGeom prst="rect">
            <a:avLst/>
          </a:prstGeom>
        </p:spPr>
      </p:pic>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1370" y="1321435"/>
            <a:ext cx="2647950" cy="4679950"/>
          </a:xfrm>
          <a:prstGeom prst="rect">
            <a:avLst/>
          </a:prstGeom>
          <a:ln w="38100">
            <a:noFill/>
          </a:ln>
        </p:spPr>
      </p:pic>
      <p:sp>
        <p:nvSpPr>
          <p:cNvPr id="8" name="文本框 7"/>
          <p:cNvSpPr txBox="1"/>
          <p:nvPr/>
        </p:nvSpPr>
        <p:spPr>
          <a:xfrm>
            <a:off x="4095750" y="3213100"/>
            <a:ext cx="1510030" cy="523220"/>
          </a:xfrm>
          <a:prstGeom prst="rect">
            <a:avLst/>
          </a:prstGeom>
          <a:noFill/>
        </p:spPr>
        <p:txBody>
          <a:bodyPr wrap="square" rtlCol="0">
            <a:spAutoFit/>
            <a:scene3d>
              <a:camera prst="orthographicFront"/>
              <a:lightRig rig="threePt" dir="t"/>
            </a:scene3d>
          </a:bodyPr>
          <a:lstStyle/>
          <a:p>
            <a:r>
              <a:rPr lang="en-US" altLang="zh-CN" sz="2800" dirty="0">
                <a:ln/>
                <a:solidFill>
                  <a:schemeClr val="tx1"/>
                </a:solidFill>
                <a:effectLst>
                  <a:outerShdw blurRad="38100" dist="19050" dir="2700000" algn="tl" rotWithShape="0">
                    <a:schemeClr val="dk1">
                      <a:alpha val="40000"/>
                    </a:schemeClr>
                  </a:outerShdw>
                </a:effectLst>
              </a:rPr>
              <a:t>vs</a:t>
            </a:r>
          </a:p>
        </p:txBody>
      </p:sp>
      <p:sp>
        <p:nvSpPr>
          <p:cNvPr id="11" name="文本框 10"/>
          <p:cNvSpPr txBox="1"/>
          <p:nvPr/>
        </p:nvSpPr>
        <p:spPr>
          <a:xfrm>
            <a:off x="9486900" y="2844800"/>
            <a:ext cx="2251710" cy="954107"/>
          </a:xfrm>
          <a:prstGeom prst="rect">
            <a:avLst/>
          </a:prstGeom>
          <a:noFill/>
        </p:spPr>
        <p:txBody>
          <a:bodyPr wrap="square" rtlCol="0">
            <a:spAutoFit/>
          </a:bodyPr>
          <a:lstStyle/>
          <a:p>
            <a:r>
              <a:rPr lang="zh-CN" altLang="en-US" sz="2800" dirty="0"/>
              <a:t>同意有效性的认定</a:t>
            </a:r>
          </a:p>
        </p:txBody>
      </p:sp>
      <p:sp>
        <p:nvSpPr>
          <p:cNvPr id="12" name="矩形 11"/>
          <p:cNvSpPr/>
          <p:nvPr/>
        </p:nvSpPr>
        <p:spPr>
          <a:xfrm>
            <a:off x="287694" y="1091421"/>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150986"/>
            <a:ext cx="10515600" cy="1325563"/>
          </a:xfrm>
        </p:spPr>
        <p:txBody>
          <a:bodyPr>
            <a:normAutofit/>
          </a:bodyPr>
          <a:lstStyle/>
          <a:p>
            <a:r>
              <a:rPr lang="zh-CN" altLang="en-US" sz="2800" b="1" dirty="0" smtClean="0"/>
              <a:t>“知情同意”的常见适用</a:t>
            </a:r>
            <a:r>
              <a:rPr lang="zh-CN" altLang="en-US" sz="2800" b="1" dirty="0" smtClean="0"/>
              <a:t>场景</a:t>
            </a:r>
            <a:endParaRPr lang="zh-CN" altLang="en-US" sz="2800" b="1" dirty="0"/>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5" name="页脚占位符 4"/>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23</a:t>
            </a:fld>
            <a:endParaRPr lang="zh-CN" altLang="en-US"/>
          </a:p>
        </p:txBody>
      </p:sp>
      <p:sp>
        <p:nvSpPr>
          <p:cNvPr id="11" name="文本框 10"/>
          <p:cNvSpPr txBox="1"/>
          <p:nvPr/>
        </p:nvSpPr>
        <p:spPr>
          <a:xfrm>
            <a:off x="5725160" y="2667000"/>
            <a:ext cx="4569214" cy="523220"/>
          </a:xfrm>
          <a:prstGeom prst="rect">
            <a:avLst/>
          </a:prstGeom>
          <a:noFill/>
        </p:spPr>
        <p:txBody>
          <a:bodyPr wrap="square" rtlCol="0">
            <a:spAutoFit/>
          </a:bodyPr>
          <a:lstStyle/>
          <a:p>
            <a:r>
              <a:rPr lang="zh-CN" altLang="en-US" sz="2800" dirty="0"/>
              <a:t>扩展功能的告知与同意</a:t>
            </a:r>
          </a:p>
        </p:txBody>
      </p:sp>
      <p:grpSp>
        <p:nvGrpSpPr>
          <p:cNvPr id="4" name="组合 3"/>
          <p:cNvGrpSpPr/>
          <p:nvPr/>
        </p:nvGrpSpPr>
        <p:grpSpPr>
          <a:xfrm>
            <a:off x="1757218" y="1614026"/>
            <a:ext cx="2885440" cy="4951095"/>
            <a:chOff x="7159844" y="2724726"/>
            <a:chExt cx="2259814" cy="4145988"/>
          </a:xfrm>
        </p:grpSpPr>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8255" y="2817091"/>
              <a:ext cx="2041236" cy="3953164"/>
            </a:xfrm>
            <a:prstGeom prst="rect">
              <a:avLst/>
            </a:prstGeom>
          </p:spPr>
        </p:pic>
        <p:grpSp>
          <p:nvGrpSpPr>
            <p:cNvPr id="12" name="组合 11"/>
            <p:cNvGrpSpPr/>
            <p:nvPr/>
          </p:nvGrpSpPr>
          <p:grpSpPr>
            <a:xfrm>
              <a:off x="7159844" y="2724726"/>
              <a:ext cx="2259814" cy="4145988"/>
              <a:chOff x="616017" y="868399"/>
              <a:chExt cx="1834442" cy="3655906"/>
            </a:xfrm>
          </p:grpSpPr>
          <p:sp>
            <p:nvSpPr>
              <p:cNvPr id="14" name="iṡḻîďê"/>
              <p:cNvSpPr/>
              <p:nvPr/>
            </p:nvSpPr>
            <p:spPr>
              <a:xfrm>
                <a:off x="2421033" y="1723892"/>
                <a:ext cx="29426" cy="407055"/>
              </a:xfrm>
              <a:custGeom>
                <a:avLst/>
                <a:gdLst/>
                <a:ahLst/>
                <a:cxnLst>
                  <a:cxn ang="0">
                    <a:pos x="wd2" y="hd2"/>
                  </a:cxn>
                  <a:cxn ang="5400000">
                    <a:pos x="wd2" y="hd2"/>
                  </a:cxn>
                  <a:cxn ang="10800000">
                    <a:pos x="wd2" y="hd2"/>
                  </a:cxn>
                  <a:cxn ang="16200000">
                    <a:pos x="wd2" y="hd2"/>
                  </a:cxn>
                </a:cxnLst>
                <a:rect l="0" t="0" r="r" b="b"/>
                <a:pathLst>
                  <a:path w="21572" h="21596" extrusionOk="0">
                    <a:moveTo>
                      <a:pt x="0" y="0"/>
                    </a:moveTo>
                    <a:lnTo>
                      <a:pt x="0" y="21596"/>
                    </a:lnTo>
                    <a:lnTo>
                      <a:pt x="9420" y="21596"/>
                    </a:lnTo>
                    <a:cubicBezTo>
                      <a:pt x="12945" y="21596"/>
                      <a:pt x="14707" y="21598"/>
                      <a:pt x="16579" y="21555"/>
                    </a:cubicBezTo>
                    <a:cubicBezTo>
                      <a:pt x="18628" y="21501"/>
                      <a:pt x="20261" y="21383"/>
                      <a:pt x="21007" y="21235"/>
                    </a:cubicBezTo>
                    <a:cubicBezTo>
                      <a:pt x="21600" y="21099"/>
                      <a:pt x="21572" y="20968"/>
                      <a:pt x="21572" y="20717"/>
                    </a:cubicBezTo>
                    <a:lnTo>
                      <a:pt x="21572" y="879"/>
                    </a:lnTo>
                    <a:cubicBezTo>
                      <a:pt x="21572" y="624"/>
                      <a:pt x="21600" y="497"/>
                      <a:pt x="21007" y="361"/>
                    </a:cubicBezTo>
                    <a:cubicBezTo>
                      <a:pt x="20261" y="213"/>
                      <a:pt x="18628" y="95"/>
                      <a:pt x="16579" y="41"/>
                    </a:cubicBezTo>
                    <a:cubicBezTo>
                      <a:pt x="14707" y="-2"/>
                      <a:pt x="12986" y="0"/>
                      <a:pt x="9514" y="0"/>
                    </a:cubicBezTo>
                    <a:lnTo>
                      <a:pt x="0" y="0"/>
                    </a:lnTo>
                    <a:close/>
                  </a:path>
                </a:pathLst>
              </a:custGeom>
              <a:solidFill>
                <a:schemeClr val="bg1">
                  <a:lumMod val="75000"/>
                </a:schemeClr>
              </a:solidFill>
              <a:ln w="12700" cap="flat">
                <a:noFill/>
                <a:miter lim="400000"/>
              </a:ln>
              <a:effectLst/>
            </p:spPr>
            <p:txBody>
              <a:bodyPr wrap="square" lIns="64293" tIns="32146" rIns="64293" bIns="32146" numCol="1" anchor="ctr">
                <a:normAutofit/>
              </a:bodyPr>
              <a:lstStyle/>
              <a:p>
                <a:endParaRPr sz="2250">
                  <a:solidFill>
                    <a:schemeClr val="accent1">
                      <a:hueOff val="-12342858"/>
                      <a:satOff val="-30413"/>
                      <a:lumOff val="4509"/>
                    </a:schemeClr>
                  </a:solidFill>
                </a:endParaRPr>
              </a:p>
            </p:txBody>
          </p:sp>
          <p:sp>
            <p:nvSpPr>
              <p:cNvPr id="15" name="îS1îḑè"/>
              <p:cNvSpPr/>
              <p:nvPr/>
            </p:nvSpPr>
            <p:spPr>
              <a:xfrm>
                <a:off x="616017" y="1368878"/>
                <a:ext cx="28781" cy="852913"/>
              </a:xfrm>
              <a:custGeom>
                <a:avLst/>
                <a:gdLst/>
                <a:ahLst/>
                <a:cxnLst>
                  <a:cxn ang="0">
                    <a:pos x="wd2" y="hd2"/>
                  </a:cxn>
                  <a:cxn ang="5400000">
                    <a:pos x="wd2" y="hd2"/>
                  </a:cxn>
                  <a:cxn ang="10800000">
                    <a:pos x="wd2" y="hd2"/>
                  </a:cxn>
                  <a:cxn ang="16200000">
                    <a:pos x="wd2" y="hd2"/>
                  </a:cxn>
                </a:cxnLst>
                <a:rect l="0" t="0" r="r" b="b"/>
                <a:pathLst>
                  <a:path w="21571" h="21600" extrusionOk="0">
                    <a:moveTo>
                      <a:pt x="12326" y="0"/>
                    </a:moveTo>
                    <a:cubicBezTo>
                      <a:pt x="8816" y="0"/>
                      <a:pt x="6993" y="3"/>
                      <a:pt x="5104" y="23"/>
                    </a:cubicBezTo>
                    <a:cubicBezTo>
                      <a:pt x="3009" y="49"/>
                      <a:pt x="1340" y="102"/>
                      <a:pt x="577" y="172"/>
                    </a:cubicBezTo>
                    <a:cubicBezTo>
                      <a:pt x="-29" y="237"/>
                      <a:pt x="0" y="300"/>
                      <a:pt x="0" y="420"/>
                    </a:cubicBezTo>
                    <a:lnTo>
                      <a:pt x="0" y="3023"/>
                    </a:lnTo>
                    <a:cubicBezTo>
                      <a:pt x="0" y="3145"/>
                      <a:pt x="-29" y="3206"/>
                      <a:pt x="577" y="3270"/>
                    </a:cubicBezTo>
                    <a:cubicBezTo>
                      <a:pt x="1340" y="3341"/>
                      <a:pt x="3009" y="3394"/>
                      <a:pt x="5104" y="3420"/>
                    </a:cubicBezTo>
                    <a:cubicBezTo>
                      <a:pt x="7018" y="3440"/>
                      <a:pt x="8778" y="3443"/>
                      <a:pt x="12326" y="3443"/>
                    </a:cubicBezTo>
                    <a:lnTo>
                      <a:pt x="21571" y="3443"/>
                    </a:lnTo>
                    <a:lnTo>
                      <a:pt x="21571" y="0"/>
                    </a:lnTo>
                    <a:lnTo>
                      <a:pt x="12326" y="0"/>
                    </a:lnTo>
                    <a:close/>
                    <a:moveTo>
                      <a:pt x="12326" y="6632"/>
                    </a:moveTo>
                    <a:cubicBezTo>
                      <a:pt x="8816" y="6632"/>
                      <a:pt x="6993" y="6631"/>
                      <a:pt x="5104" y="6651"/>
                    </a:cubicBezTo>
                    <a:cubicBezTo>
                      <a:pt x="3009" y="6677"/>
                      <a:pt x="1340" y="6733"/>
                      <a:pt x="577" y="6804"/>
                    </a:cubicBezTo>
                    <a:cubicBezTo>
                      <a:pt x="-29" y="6869"/>
                      <a:pt x="0" y="6928"/>
                      <a:pt x="0" y="7048"/>
                    </a:cubicBezTo>
                    <a:lnTo>
                      <a:pt x="0" y="12814"/>
                    </a:lnTo>
                    <a:cubicBezTo>
                      <a:pt x="0" y="12936"/>
                      <a:pt x="-29" y="12997"/>
                      <a:pt x="577" y="13062"/>
                    </a:cubicBezTo>
                    <a:cubicBezTo>
                      <a:pt x="1340" y="13132"/>
                      <a:pt x="3009" y="13189"/>
                      <a:pt x="5104" y="13214"/>
                    </a:cubicBezTo>
                    <a:cubicBezTo>
                      <a:pt x="7018" y="13235"/>
                      <a:pt x="8778" y="13234"/>
                      <a:pt x="12326" y="13234"/>
                    </a:cubicBezTo>
                    <a:lnTo>
                      <a:pt x="21571" y="13234"/>
                    </a:lnTo>
                    <a:lnTo>
                      <a:pt x="21571" y="6632"/>
                    </a:lnTo>
                    <a:lnTo>
                      <a:pt x="12326" y="6632"/>
                    </a:lnTo>
                    <a:close/>
                    <a:moveTo>
                      <a:pt x="12326" y="14994"/>
                    </a:moveTo>
                    <a:cubicBezTo>
                      <a:pt x="8816" y="14994"/>
                      <a:pt x="6993" y="14997"/>
                      <a:pt x="5104" y="15017"/>
                    </a:cubicBezTo>
                    <a:cubicBezTo>
                      <a:pt x="3009" y="15043"/>
                      <a:pt x="1340" y="15096"/>
                      <a:pt x="577" y="15167"/>
                    </a:cubicBezTo>
                    <a:cubicBezTo>
                      <a:pt x="-29" y="15232"/>
                      <a:pt x="0" y="15294"/>
                      <a:pt x="0" y="15414"/>
                    </a:cubicBezTo>
                    <a:lnTo>
                      <a:pt x="0" y="21180"/>
                    </a:lnTo>
                    <a:cubicBezTo>
                      <a:pt x="0" y="21302"/>
                      <a:pt x="-29" y="21363"/>
                      <a:pt x="577" y="21428"/>
                    </a:cubicBezTo>
                    <a:cubicBezTo>
                      <a:pt x="1340" y="21498"/>
                      <a:pt x="3009" y="21551"/>
                      <a:pt x="5104" y="21577"/>
                    </a:cubicBezTo>
                    <a:cubicBezTo>
                      <a:pt x="7018" y="21598"/>
                      <a:pt x="8778" y="21600"/>
                      <a:pt x="12326" y="21600"/>
                    </a:cubicBezTo>
                    <a:lnTo>
                      <a:pt x="21571" y="21600"/>
                    </a:lnTo>
                    <a:lnTo>
                      <a:pt x="21571" y="14994"/>
                    </a:lnTo>
                    <a:lnTo>
                      <a:pt x="12326" y="14994"/>
                    </a:lnTo>
                    <a:close/>
                  </a:path>
                </a:pathLst>
              </a:custGeom>
              <a:solidFill>
                <a:schemeClr val="bg1">
                  <a:lumMod val="75000"/>
                </a:schemeClr>
              </a:solidFill>
              <a:ln w="12700" cap="flat">
                <a:noFill/>
                <a:miter lim="400000"/>
              </a:ln>
              <a:effectLst/>
            </p:spPr>
            <p:txBody>
              <a:bodyPr wrap="square" lIns="64293" tIns="32146" rIns="64293" bIns="32146" numCol="1" anchor="ctr">
                <a:normAutofit/>
              </a:bodyPr>
              <a:lstStyle/>
              <a:p>
                <a:pPr>
                  <a:defRPr sz="3200">
                    <a:solidFill>
                      <a:schemeClr val="accent1">
                        <a:hueOff val="-12342858"/>
                        <a:satOff val="-30413"/>
                        <a:lumOff val="4509"/>
                      </a:schemeClr>
                    </a:solidFill>
                  </a:defRPr>
                </a:pPr>
                <a:endParaRPr sz="2250"/>
              </a:p>
            </p:txBody>
          </p:sp>
          <p:sp>
            <p:nvSpPr>
              <p:cNvPr id="16" name="ïšlîḓè"/>
              <p:cNvSpPr/>
              <p:nvPr/>
            </p:nvSpPr>
            <p:spPr>
              <a:xfrm>
                <a:off x="630932" y="868399"/>
                <a:ext cx="1803990" cy="3655906"/>
              </a:xfrm>
              <a:custGeom>
                <a:avLst/>
                <a:gdLst/>
                <a:ahLst/>
                <a:cxnLst>
                  <a:cxn ang="0">
                    <a:pos x="wd2" y="hd2"/>
                  </a:cxn>
                  <a:cxn ang="5400000">
                    <a:pos x="wd2" y="hd2"/>
                  </a:cxn>
                  <a:cxn ang="10800000">
                    <a:pos x="wd2" y="hd2"/>
                  </a:cxn>
                  <a:cxn ang="16200000">
                    <a:pos x="wd2" y="hd2"/>
                  </a:cxn>
                </a:cxnLst>
                <a:rect l="0" t="0" r="r" b="b"/>
                <a:pathLst>
                  <a:path w="21600" h="21600" extrusionOk="0">
                    <a:moveTo>
                      <a:pt x="4862" y="0"/>
                    </a:moveTo>
                    <a:cubicBezTo>
                      <a:pt x="3463" y="0"/>
                      <a:pt x="2756" y="1"/>
                      <a:pt x="2009" y="118"/>
                    </a:cubicBezTo>
                    <a:cubicBezTo>
                      <a:pt x="1186" y="265"/>
                      <a:pt x="538" y="585"/>
                      <a:pt x="238" y="991"/>
                    </a:cubicBezTo>
                    <a:cubicBezTo>
                      <a:pt x="0" y="1362"/>
                      <a:pt x="0" y="1711"/>
                      <a:pt x="0" y="2399"/>
                    </a:cubicBezTo>
                    <a:lnTo>
                      <a:pt x="0" y="19190"/>
                    </a:lnTo>
                    <a:cubicBezTo>
                      <a:pt x="0" y="19888"/>
                      <a:pt x="0" y="20238"/>
                      <a:pt x="238" y="20609"/>
                    </a:cubicBezTo>
                    <a:cubicBezTo>
                      <a:pt x="538" y="21015"/>
                      <a:pt x="1186" y="21335"/>
                      <a:pt x="2009" y="21482"/>
                    </a:cubicBezTo>
                    <a:cubicBezTo>
                      <a:pt x="2761" y="21600"/>
                      <a:pt x="3468" y="21600"/>
                      <a:pt x="4862" y="21600"/>
                    </a:cubicBezTo>
                    <a:lnTo>
                      <a:pt x="16717" y="21600"/>
                    </a:lnTo>
                    <a:cubicBezTo>
                      <a:pt x="18133" y="21600"/>
                      <a:pt x="18840" y="21600"/>
                      <a:pt x="19592" y="21482"/>
                    </a:cubicBezTo>
                    <a:cubicBezTo>
                      <a:pt x="20415" y="21335"/>
                      <a:pt x="21062" y="21015"/>
                      <a:pt x="21362" y="20609"/>
                    </a:cubicBezTo>
                    <a:cubicBezTo>
                      <a:pt x="21600" y="20238"/>
                      <a:pt x="21600" y="19888"/>
                      <a:pt x="21600" y="19200"/>
                    </a:cubicBezTo>
                    <a:lnTo>
                      <a:pt x="21600" y="2410"/>
                    </a:lnTo>
                    <a:cubicBezTo>
                      <a:pt x="21600" y="1711"/>
                      <a:pt x="21600" y="1362"/>
                      <a:pt x="21362" y="991"/>
                    </a:cubicBezTo>
                    <a:cubicBezTo>
                      <a:pt x="21062" y="585"/>
                      <a:pt x="20415" y="265"/>
                      <a:pt x="19592" y="118"/>
                    </a:cubicBezTo>
                    <a:cubicBezTo>
                      <a:pt x="18840" y="0"/>
                      <a:pt x="18132" y="0"/>
                      <a:pt x="16738" y="0"/>
                    </a:cubicBezTo>
                    <a:lnTo>
                      <a:pt x="4862" y="0"/>
                    </a:lnTo>
                    <a:close/>
                    <a:moveTo>
                      <a:pt x="4609" y="377"/>
                    </a:moveTo>
                    <a:lnTo>
                      <a:pt x="16991" y="377"/>
                    </a:lnTo>
                    <a:cubicBezTo>
                      <a:pt x="18073" y="377"/>
                      <a:pt x="18624" y="376"/>
                      <a:pt x="19208" y="468"/>
                    </a:cubicBezTo>
                    <a:cubicBezTo>
                      <a:pt x="19847" y="582"/>
                      <a:pt x="20351" y="831"/>
                      <a:pt x="20583" y="1146"/>
                    </a:cubicBezTo>
                    <a:cubicBezTo>
                      <a:pt x="20768" y="1434"/>
                      <a:pt x="20768" y="1706"/>
                      <a:pt x="20768" y="2249"/>
                    </a:cubicBezTo>
                    <a:lnTo>
                      <a:pt x="20768" y="19359"/>
                    </a:lnTo>
                    <a:cubicBezTo>
                      <a:pt x="20768" y="19893"/>
                      <a:pt x="20768" y="20165"/>
                      <a:pt x="20583" y="20453"/>
                    </a:cubicBezTo>
                    <a:cubicBezTo>
                      <a:pt x="20351" y="20768"/>
                      <a:pt x="19847" y="21017"/>
                      <a:pt x="19208" y="21132"/>
                    </a:cubicBezTo>
                    <a:cubicBezTo>
                      <a:pt x="18624" y="21223"/>
                      <a:pt x="18073" y="21223"/>
                      <a:pt x="16974" y="21223"/>
                    </a:cubicBezTo>
                    <a:lnTo>
                      <a:pt x="4609" y="21223"/>
                    </a:lnTo>
                    <a:cubicBezTo>
                      <a:pt x="3527" y="21223"/>
                      <a:pt x="2976" y="21223"/>
                      <a:pt x="2392" y="21132"/>
                    </a:cubicBezTo>
                    <a:cubicBezTo>
                      <a:pt x="1753" y="21017"/>
                      <a:pt x="1251" y="20768"/>
                      <a:pt x="1018" y="20453"/>
                    </a:cubicBezTo>
                    <a:cubicBezTo>
                      <a:pt x="833" y="20165"/>
                      <a:pt x="832" y="19893"/>
                      <a:pt x="832" y="19351"/>
                    </a:cubicBezTo>
                    <a:lnTo>
                      <a:pt x="832" y="2240"/>
                    </a:lnTo>
                    <a:cubicBezTo>
                      <a:pt x="832" y="1706"/>
                      <a:pt x="833" y="1434"/>
                      <a:pt x="1018" y="1146"/>
                    </a:cubicBezTo>
                    <a:cubicBezTo>
                      <a:pt x="1251" y="831"/>
                      <a:pt x="1753" y="582"/>
                      <a:pt x="2392" y="468"/>
                    </a:cubicBezTo>
                    <a:cubicBezTo>
                      <a:pt x="2973" y="377"/>
                      <a:pt x="3522" y="377"/>
                      <a:pt x="4609" y="377"/>
                    </a:cubicBezTo>
                    <a:close/>
                  </a:path>
                </a:pathLst>
              </a:custGeom>
              <a:solidFill>
                <a:schemeClr val="tx1">
                  <a:lumMod val="75000"/>
                  <a:lumOff val="25000"/>
                </a:schemeClr>
              </a:solidFill>
              <a:ln w="12700" cap="flat">
                <a:noFill/>
                <a:miter lim="400000"/>
              </a:ln>
              <a:effectLst/>
            </p:spPr>
            <p:txBody>
              <a:bodyPr wrap="square" lIns="64293" tIns="32146" rIns="64293" bIns="32146" numCol="1" anchor="ctr">
                <a:normAutofit/>
              </a:bodyPr>
              <a:lstStyle/>
              <a:p>
                <a:pPr>
                  <a:defRPr sz="3200">
                    <a:solidFill>
                      <a:schemeClr val="accent1">
                        <a:hueOff val="-12342858"/>
                        <a:satOff val="-30413"/>
                        <a:lumOff val="4509"/>
                      </a:schemeClr>
                    </a:solidFill>
                  </a:defRPr>
                </a:pPr>
                <a:endParaRPr sz="2250"/>
              </a:p>
            </p:txBody>
          </p:sp>
          <p:sp>
            <p:nvSpPr>
              <p:cNvPr id="90" name="îşļîdè"/>
              <p:cNvSpPr/>
              <p:nvPr/>
            </p:nvSpPr>
            <p:spPr>
              <a:xfrm>
                <a:off x="658310" y="895892"/>
                <a:ext cx="1749334" cy="3600785"/>
              </a:xfrm>
              <a:custGeom>
                <a:avLst/>
                <a:gdLst/>
                <a:ahLst/>
                <a:cxnLst>
                  <a:cxn ang="0">
                    <a:pos x="wd2" y="hd2"/>
                  </a:cxn>
                  <a:cxn ang="5400000">
                    <a:pos x="wd2" y="hd2"/>
                  </a:cxn>
                  <a:cxn ang="10800000">
                    <a:pos x="wd2" y="hd2"/>
                  </a:cxn>
                  <a:cxn ang="16200000">
                    <a:pos x="wd2" y="hd2"/>
                  </a:cxn>
                </a:cxnLst>
                <a:rect l="0" t="0" r="r" b="b"/>
                <a:pathLst>
                  <a:path w="21600" h="21600" extrusionOk="0">
                    <a:moveTo>
                      <a:pt x="4478" y="0"/>
                    </a:moveTo>
                    <a:cubicBezTo>
                      <a:pt x="3189" y="0"/>
                      <a:pt x="2539" y="1"/>
                      <a:pt x="1850" y="107"/>
                    </a:cubicBezTo>
                    <a:cubicBezTo>
                      <a:pt x="1093" y="241"/>
                      <a:pt x="495" y="531"/>
                      <a:pt x="219" y="899"/>
                    </a:cubicBezTo>
                    <a:cubicBezTo>
                      <a:pt x="0" y="1235"/>
                      <a:pt x="0" y="1552"/>
                      <a:pt x="0" y="2175"/>
                    </a:cubicBezTo>
                    <a:lnTo>
                      <a:pt x="0" y="19415"/>
                    </a:lnTo>
                    <a:cubicBezTo>
                      <a:pt x="0" y="20049"/>
                      <a:pt x="0" y="20365"/>
                      <a:pt x="219" y="20701"/>
                    </a:cubicBezTo>
                    <a:cubicBezTo>
                      <a:pt x="495" y="21069"/>
                      <a:pt x="1093" y="21359"/>
                      <a:pt x="1850" y="21493"/>
                    </a:cubicBezTo>
                    <a:cubicBezTo>
                      <a:pt x="2543" y="21600"/>
                      <a:pt x="3194" y="21600"/>
                      <a:pt x="4478" y="21600"/>
                    </a:cubicBezTo>
                    <a:lnTo>
                      <a:pt x="17103" y="21600"/>
                    </a:lnTo>
                    <a:cubicBezTo>
                      <a:pt x="18407" y="21600"/>
                      <a:pt x="19057" y="21600"/>
                      <a:pt x="19750" y="21493"/>
                    </a:cubicBezTo>
                    <a:cubicBezTo>
                      <a:pt x="20507" y="21359"/>
                      <a:pt x="21105" y="21069"/>
                      <a:pt x="21381" y="20701"/>
                    </a:cubicBezTo>
                    <a:cubicBezTo>
                      <a:pt x="21600" y="20365"/>
                      <a:pt x="21600" y="20048"/>
                      <a:pt x="21600" y="19425"/>
                    </a:cubicBezTo>
                    <a:lnTo>
                      <a:pt x="21600" y="2185"/>
                    </a:lnTo>
                    <a:cubicBezTo>
                      <a:pt x="21600" y="1551"/>
                      <a:pt x="21600" y="1235"/>
                      <a:pt x="21381" y="899"/>
                    </a:cubicBezTo>
                    <a:cubicBezTo>
                      <a:pt x="21105" y="531"/>
                      <a:pt x="20507" y="241"/>
                      <a:pt x="19750" y="107"/>
                    </a:cubicBezTo>
                    <a:cubicBezTo>
                      <a:pt x="19057" y="0"/>
                      <a:pt x="18406" y="0"/>
                      <a:pt x="17122" y="0"/>
                    </a:cubicBezTo>
                    <a:lnTo>
                      <a:pt x="4478" y="0"/>
                    </a:lnTo>
                    <a:close/>
                    <a:moveTo>
                      <a:pt x="4068" y="499"/>
                    </a:moveTo>
                    <a:lnTo>
                      <a:pt x="5025" y="499"/>
                    </a:lnTo>
                    <a:cubicBezTo>
                      <a:pt x="5096" y="503"/>
                      <a:pt x="5163" y="515"/>
                      <a:pt x="5212" y="541"/>
                    </a:cubicBezTo>
                    <a:cubicBezTo>
                      <a:pt x="5257" y="565"/>
                      <a:pt x="5280" y="596"/>
                      <a:pt x="5285" y="628"/>
                    </a:cubicBezTo>
                    <a:cubicBezTo>
                      <a:pt x="5292" y="675"/>
                      <a:pt x="5300" y="719"/>
                      <a:pt x="5312" y="761"/>
                    </a:cubicBezTo>
                    <a:cubicBezTo>
                      <a:pt x="5325" y="807"/>
                      <a:pt x="5343" y="851"/>
                      <a:pt x="5369" y="893"/>
                    </a:cubicBezTo>
                    <a:cubicBezTo>
                      <a:pt x="5426" y="969"/>
                      <a:pt x="5516" y="1037"/>
                      <a:pt x="5631" y="1092"/>
                    </a:cubicBezTo>
                    <a:cubicBezTo>
                      <a:pt x="5746" y="1148"/>
                      <a:pt x="5886" y="1192"/>
                      <a:pt x="6042" y="1220"/>
                    </a:cubicBezTo>
                    <a:cubicBezTo>
                      <a:pt x="6185" y="1242"/>
                      <a:pt x="6324" y="1253"/>
                      <a:pt x="6494" y="1258"/>
                    </a:cubicBezTo>
                    <a:cubicBezTo>
                      <a:pt x="6664" y="1264"/>
                      <a:pt x="6866" y="1263"/>
                      <a:pt x="7135" y="1263"/>
                    </a:cubicBezTo>
                    <a:lnTo>
                      <a:pt x="14440" y="1263"/>
                    </a:lnTo>
                    <a:cubicBezTo>
                      <a:pt x="14708" y="1263"/>
                      <a:pt x="14910" y="1264"/>
                      <a:pt x="15080" y="1258"/>
                    </a:cubicBezTo>
                    <a:cubicBezTo>
                      <a:pt x="15251" y="1253"/>
                      <a:pt x="15390" y="1242"/>
                      <a:pt x="15533" y="1220"/>
                    </a:cubicBezTo>
                    <a:cubicBezTo>
                      <a:pt x="15689" y="1192"/>
                      <a:pt x="15829" y="1148"/>
                      <a:pt x="15944" y="1092"/>
                    </a:cubicBezTo>
                    <a:cubicBezTo>
                      <a:pt x="16058" y="1037"/>
                      <a:pt x="16148" y="969"/>
                      <a:pt x="16205" y="893"/>
                    </a:cubicBezTo>
                    <a:cubicBezTo>
                      <a:pt x="16232" y="851"/>
                      <a:pt x="16249" y="807"/>
                      <a:pt x="16262" y="761"/>
                    </a:cubicBezTo>
                    <a:cubicBezTo>
                      <a:pt x="16274" y="719"/>
                      <a:pt x="16282" y="675"/>
                      <a:pt x="16289" y="628"/>
                    </a:cubicBezTo>
                    <a:cubicBezTo>
                      <a:pt x="16294" y="596"/>
                      <a:pt x="16318" y="565"/>
                      <a:pt x="16362" y="541"/>
                    </a:cubicBezTo>
                    <a:cubicBezTo>
                      <a:pt x="16412" y="515"/>
                      <a:pt x="16480" y="503"/>
                      <a:pt x="16551" y="499"/>
                    </a:cubicBezTo>
                    <a:lnTo>
                      <a:pt x="17532" y="499"/>
                    </a:lnTo>
                    <a:cubicBezTo>
                      <a:pt x="18404" y="499"/>
                      <a:pt x="18846" y="499"/>
                      <a:pt x="19317" y="571"/>
                    </a:cubicBezTo>
                    <a:cubicBezTo>
                      <a:pt x="19831" y="662"/>
                      <a:pt x="20237" y="859"/>
                      <a:pt x="20424" y="1109"/>
                    </a:cubicBezTo>
                    <a:cubicBezTo>
                      <a:pt x="20573" y="1338"/>
                      <a:pt x="20573" y="1553"/>
                      <a:pt x="20573" y="1983"/>
                    </a:cubicBezTo>
                    <a:lnTo>
                      <a:pt x="20573" y="19623"/>
                    </a:lnTo>
                    <a:cubicBezTo>
                      <a:pt x="20573" y="20046"/>
                      <a:pt x="20573" y="20262"/>
                      <a:pt x="20424" y="20491"/>
                    </a:cubicBezTo>
                    <a:cubicBezTo>
                      <a:pt x="20237" y="20741"/>
                      <a:pt x="19831" y="20938"/>
                      <a:pt x="19317" y="21029"/>
                    </a:cubicBezTo>
                    <a:cubicBezTo>
                      <a:pt x="18846" y="21101"/>
                      <a:pt x="18403" y="21101"/>
                      <a:pt x="17517" y="21101"/>
                    </a:cubicBezTo>
                    <a:lnTo>
                      <a:pt x="4068" y="21101"/>
                    </a:lnTo>
                    <a:cubicBezTo>
                      <a:pt x="3196" y="21101"/>
                      <a:pt x="2754" y="21101"/>
                      <a:pt x="2283" y="21029"/>
                    </a:cubicBezTo>
                    <a:cubicBezTo>
                      <a:pt x="1769" y="20938"/>
                      <a:pt x="1363" y="20741"/>
                      <a:pt x="1176" y="20491"/>
                    </a:cubicBezTo>
                    <a:cubicBezTo>
                      <a:pt x="1027" y="20262"/>
                      <a:pt x="1027" y="20047"/>
                      <a:pt x="1027" y="19617"/>
                    </a:cubicBezTo>
                    <a:lnTo>
                      <a:pt x="1027" y="1977"/>
                    </a:lnTo>
                    <a:cubicBezTo>
                      <a:pt x="1027" y="1554"/>
                      <a:pt x="1027" y="1338"/>
                      <a:pt x="1176" y="1109"/>
                    </a:cubicBezTo>
                    <a:cubicBezTo>
                      <a:pt x="1363" y="859"/>
                      <a:pt x="1769" y="662"/>
                      <a:pt x="2283" y="571"/>
                    </a:cubicBezTo>
                    <a:cubicBezTo>
                      <a:pt x="2751" y="499"/>
                      <a:pt x="3195" y="499"/>
                      <a:pt x="4068" y="499"/>
                    </a:cubicBezTo>
                    <a:close/>
                  </a:path>
                </a:pathLst>
              </a:custGeom>
              <a:solidFill>
                <a:schemeClr val="tx1">
                  <a:lumMod val="85000"/>
                  <a:lumOff val="15000"/>
                </a:schemeClr>
              </a:solidFill>
              <a:ln w="12700" cap="flat">
                <a:noFill/>
                <a:miter lim="400000"/>
              </a:ln>
              <a:effectLst/>
            </p:spPr>
            <p:txBody>
              <a:bodyPr wrap="square" lIns="64293" tIns="32146" rIns="64293" bIns="32146" numCol="1" anchor="ctr">
                <a:normAutofit/>
              </a:bodyPr>
              <a:lstStyle/>
              <a:p>
                <a:pPr>
                  <a:defRPr sz="3200">
                    <a:solidFill>
                      <a:schemeClr val="accent1">
                        <a:hueOff val="-12342858"/>
                        <a:satOff val="-30413"/>
                        <a:lumOff val="4509"/>
                      </a:schemeClr>
                    </a:solidFill>
                  </a:defRPr>
                </a:pPr>
                <a:endParaRPr sz="2250"/>
              </a:p>
            </p:txBody>
          </p:sp>
          <p:sp>
            <p:nvSpPr>
              <p:cNvPr id="91" name="îš1ïḍe"/>
              <p:cNvSpPr/>
              <p:nvPr/>
            </p:nvSpPr>
            <p:spPr>
              <a:xfrm>
                <a:off x="1696268" y="985845"/>
                <a:ext cx="51568" cy="51568"/>
              </a:xfrm>
              <a:prstGeom prst="ellipse">
                <a:avLst/>
              </a:prstGeom>
              <a:solidFill>
                <a:schemeClr val="bg1">
                  <a:lumMod val="65000"/>
                </a:schemeClr>
              </a:solidFill>
              <a:ln w="12700" cap="flat">
                <a:noFill/>
                <a:miter lim="400000"/>
              </a:ln>
              <a:effectLst/>
            </p:spPr>
            <p:txBody>
              <a:bodyPr wrap="square" lIns="64293" tIns="32146" rIns="64293" bIns="32146" numCol="1" anchor="ctr">
                <a:normAutofit fontScale="25000" lnSpcReduction="20000"/>
              </a:bodyPr>
              <a:lstStyle/>
              <a:p>
                <a:pPr>
                  <a:defRPr sz="3200">
                    <a:solidFill>
                      <a:schemeClr val="accent1">
                        <a:hueOff val="-12342858"/>
                        <a:satOff val="-30413"/>
                        <a:lumOff val="4509"/>
                      </a:schemeClr>
                    </a:solidFill>
                  </a:defRPr>
                </a:pPr>
                <a:endParaRPr sz="2250"/>
              </a:p>
            </p:txBody>
          </p:sp>
          <p:sp>
            <p:nvSpPr>
              <p:cNvPr id="92" name="íśľîḋé"/>
              <p:cNvSpPr/>
              <p:nvPr/>
            </p:nvSpPr>
            <p:spPr>
              <a:xfrm>
                <a:off x="1421258" y="996117"/>
                <a:ext cx="220360" cy="31096"/>
              </a:xfrm>
              <a:custGeom>
                <a:avLst/>
                <a:gdLst/>
                <a:ahLst/>
                <a:cxnLst>
                  <a:cxn ang="0">
                    <a:pos x="wd2" y="hd2"/>
                  </a:cxn>
                  <a:cxn ang="5400000">
                    <a:pos x="wd2" y="hd2"/>
                  </a:cxn>
                  <a:cxn ang="10800000">
                    <a:pos x="wd2" y="hd2"/>
                  </a:cxn>
                  <a:cxn ang="16200000">
                    <a:pos x="wd2" y="hd2"/>
                  </a:cxn>
                </a:cxnLst>
                <a:rect l="0" t="0" r="r" b="b"/>
                <a:pathLst>
                  <a:path w="21600" h="21600" extrusionOk="0">
                    <a:moveTo>
                      <a:pt x="1524" y="0"/>
                    </a:moveTo>
                    <a:cubicBezTo>
                      <a:pt x="1103" y="0"/>
                      <a:pt x="729" y="1260"/>
                      <a:pt x="453" y="3213"/>
                    </a:cubicBezTo>
                    <a:cubicBezTo>
                      <a:pt x="178" y="5166"/>
                      <a:pt x="0" y="7820"/>
                      <a:pt x="0" y="10800"/>
                    </a:cubicBezTo>
                    <a:cubicBezTo>
                      <a:pt x="0" y="16761"/>
                      <a:pt x="683" y="21600"/>
                      <a:pt x="1524" y="21600"/>
                    </a:cubicBezTo>
                    <a:cubicBezTo>
                      <a:pt x="1961" y="21600"/>
                      <a:pt x="2397" y="21600"/>
                      <a:pt x="2834" y="21600"/>
                    </a:cubicBezTo>
                    <a:cubicBezTo>
                      <a:pt x="5336" y="21600"/>
                      <a:pt x="7838" y="21600"/>
                      <a:pt x="10340" y="21600"/>
                    </a:cubicBezTo>
                    <a:cubicBezTo>
                      <a:pt x="10533" y="21600"/>
                      <a:pt x="10727" y="21600"/>
                      <a:pt x="10920" y="21600"/>
                    </a:cubicBezTo>
                    <a:lnTo>
                      <a:pt x="20076" y="21600"/>
                    </a:lnTo>
                    <a:cubicBezTo>
                      <a:pt x="20497" y="21600"/>
                      <a:pt x="20871" y="20340"/>
                      <a:pt x="21147" y="18387"/>
                    </a:cubicBezTo>
                    <a:cubicBezTo>
                      <a:pt x="21422" y="16434"/>
                      <a:pt x="21600" y="13780"/>
                      <a:pt x="21600" y="10800"/>
                    </a:cubicBezTo>
                    <a:cubicBezTo>
                      <a:pt x="21600" y="4839"/>
                      <a:pt x="20917" y="0"/>
                      <a:pt x="20076" y="0"/>
                    </a:cubicBezTo>
                    <a:cubicBezTo>
                      <a:pt x="19639" y="0"/>
                      <a:pt x="19203" y="0"/>
                      <a:pt x="18766" y="0"/>
                    </a:cubicBezTo>
                    <a:cubicBezTo>
                      <a:pt x="16264" y="0"/>
                      <a:pt x="13762" y="0"/>
                      <a:pt x="11260" y="0"/>
                    </a:cubicBezTo>
                    <a:lnTo>
                      <a:pt x="1524" y="0"/>
                    </a:lnTo>
                    <a:close/>
                  </a:path>
                </a:pathLst>
              </a:custGeom>
              <a:solidFill>
                <a:schemeClr val="bg1">
                  <a:lumMod val="65000"/>
                </a:schemeClr>
              </a:solidFill>
              <a:ln w="12700" cap="flat">
                <a:noFill/>
                <a:miter lim="400000"/>
              </a:ln>
              <a:effectLst/>
            </p:spPr>
            <p:txBody>
              <a:bodyPr wrap="square" lIns="64293" tIns="32146" rIns="64293" bIns="32146" numCol="1" anchor="ctr">
                <a:normAutofit fontScale="25000" lnSpcReduction="20000"/>
              </a:bodyPr>
              <a:lstStyle/>
              <a:p>
                <a:pPr>
                  <a:defRPr sz="3200">
                    <a:solidFill>
                      <a:schemeClr val="accent1">
                        <a:hueOff val="-12342858"/>
                        <a:satOff val="-30413"/>
                        <a:lumOff val="4509"/>
                      </a:schemeClr>
                    </a:solidFill>
                  </a:defRPr>
                </a:pPr>
                <a:endParaRPr sz="2250"/>
              </a:p>
            </p:txBody>
          </p:sp>
        </p:grpSp>
      </p:grpSp>
      <p:sp>
        <p:nvSpPr>
          <p:cNvPr id="17" name="矩形 16"/>
          <p:cNvSpPr/>
          <p:nvPr/>
        </p:nvSpPr>
        <p:spPr>
          <a:xfrm>
            <a:off x="287694" y="1091421"/>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150986"/>
            <a:ext cx="10515600" cy="1325563"/>
          </a:xfrm>
        </p:spPr>
        <p:txBody>
          <a:bodyPr>
            <a:normAutofit/>
          </a:bodyPr>
          <a:lstStyle/>
          <a:p>
            <a:r>
              <a:rPr lang="zh-CN" altLang="en-US" sz="2800" b="1" dirty="0" smtClean="0"/>
              <a:t>“知情同意”的常见适用</a:t>
            </a:r>
            <a:r>
              <a:rPr lang="zh-CN" altLang="en-US" sz="2800" b="1" dirty="0" smtClean="0"/>
              <a:t>场景</a:t>
            </a:r>
            <a:endParaRPr lang="zh-CN" altLang="en-US" sz="2800" b="1" dirty="0"/>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5" name="页脚占位符 4"/>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24</a:t>
            </a:fld>
            <a:endParaRPr lang="zh-CN" altLang="en-US"/>
          </a:p>
        </p:txBody>
      </p:sp>
      <p:sp>
        <p:nvSpPr>
          <p:cNvPr id="11" name="文本框 10"/>
          <p:cNvSpPr txBox="1"/>
          <p:nvPr/>
        </p:nvSpPr>
        <p:spPr>
          <a:xfrm>
            <a:off x="5474437" y="3179609"/>
            <a:ext cx="5999808" cy="523220"/>
          </a:xfrm>
          <a:prstGeom prst="rect">
            <a:avLst/>
          </a:prstGeom>
          <a:noFill/>
        </p:spPr>
        <p:txBody>
          <a:bodyPr wrap="square" rtlCol="0">
            <a:spAutoFit/>
          </a:bodyPr>
          <a:lstStyle/>
          <a:p>
            <a:r>
              <a:rPr lang="zh-CN" altLang="en-US" sz="2800" dirty="0"/>
              <a:t>数据分享给第三方的知情同意</a:t>
            </a:r>
          </a:p>
        </p:txBody>
      </p:sp>
      <p:pic>
        <p:nvPicPr>
          <p:cNvPr id="4" name="图片 3"/>
          <p:cNvPicPr>
            <a:picLocks noChangeAspect="1"/>
          </p:cNvPicPr>
          <p:nvPr/>
        </p:nvPicPr>
        <p:blipFill>
          <a:blip r:embed="rId2"/>
          <a:stretch>
            <a:fillRect/>
          </a:stretch>
        </p:blipFill>
        <p:spPr>
          <a:xfrm>
            <a:off x="1276466" y="1537335"/>
            <a:ext cx="2914015" cy="5184140"/>
          </a:xfrm>
          <a:prstGeom prst="rect">
            <a:avLst/>
          </a:prstGeom>
        </p:spPr>
      </p:pic>
      <p:sp>
        <p:nvSpPr>
          <p:cNvPr id="9" name="矩形 8"/>
          <p:cNvSpPr/>
          <p:nvPr/>
        </p:nvSpPr>
        <p:spPr>
          <a:xfrm>
            <a:off x="287694" y="1091421"/>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150986"/>
            <a:ext cx="10515600" cy="1325563"/>
          </a:xfrm>
        </p:spPr>
        <p:txBody>
          <a:bodyPr>
            <a:normAutofit/>
          </a:bodyPr>
          <a:lstStyle/>
          <a:p>
            <a:r>
              <a:rPr lang="zh-CN" altLang="en-US" sz="2800" b="1" dirty="0" smtClean="0"/>
              <a:t>“知情同意”的常见适用</a:t>
            </a:r>
            <a:r>
              <a:rPr lang="zh-CN" altLang="en-US" sz="2800" b="1" dirty="0" smtClean="0"/>
              <a:t>场景</a:t>
            </a:r>
            <a:endParaRPr lang="zh-CN" altLang="en-US" sz="2800" b="1" dirty="0"/>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5" name="页脚占位符 4"/>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25</a:t>
            </a:fld>
            <a:endParaRPr lang="zh-CN" altLang="en-US"/>
          </a:p>
        </p:txBody>
      </p:sp>
      <p:sp>
        <p:nvSpPr>
          <p:cNvPr id="11" name="文本框 10"/>
          <p:cNvSpPr txBox="1"/>
          <p:nvPr/>
        </p:nvSpPr>
        <p:spPr>
          <a:xfrm>
            <a:off x="5725159" y="2667000"/>
            <a:ext cx="4082517" cy="523220"/>
          </a:xfrm>
          <a:prstGeom prst="rect">
            <a:avLst/>
          </a:prstGeom>
          <a:noFill/>
        </p:spPr>
        <p:txBody>
          <a:bodyPr wrap="square" rtlCol="0">
            <a:spAutoFit/>
          </a:bodyPr>
          <a:lstStyle/>
          <a:p>
            <a:r>
              <a:rPr lang="zh-CN" altLang="en-US" sz="2800" dirty="0"/>
              <a:t>隐私政策更新的同意</a:t>
            </a:r>
          </a:p>
        </p:txBody>
      </p:sp>
      <p:pic>
        <p:nvPicPr>
          <p:cNvPr id="6" name="图片 5"/>
          <p:cNvPicPr>
            <a:picLocks noChangeAspect="1"/>
          </p:cNvPicPr>
          <p:nvPr/>
        </p:nvPicPr>
        <p:blipFill>
          <a:blip r:embed="rId2"/>
          <a:stretch>
            <a:fillRect/>
          </a:stretch>
        </p:blipFill>
        <p:spPr>
          <a:xfrm>
            <a:off x="1628140" y="1250315"/>
            <a:ext cx="2802255" cy="4986020"/>
          </a:xfrm>
          <a:prstGeom prst="rect">
            <a:avLst/>
          </a:prstGeom>
        </p:spPr>
      </p:pic>
      <p:sp>
        <p:nvSpPr>
          <p:cNvPr id="9" name="矩形 8"/>
          <p:cNvSpPr/>
          <p:nvPr/>
        </p:nvSpPr>
        <p:spPr>
          <a:xfrm>
            <a:off x="287694" y="1043747"/>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3610947"/>
            <a:ext cx="12192000" cy="13529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t>“知情同意”原则</a:t>
            </a:r>
            <a:r>
              <a:rPr lang="zh-CN" altLang="en-US" sz="4000" dirty="0" smtClean="0"/>
              <a:t>的问题和思考</a:t>
            </a:r>
            <a:endParaRPr lang="zh-CN" altLang="en-US" sz="4000" dirty="0"/>
          </a:p>
        </p:txBody>
      </p:sp>
      <p:sp>
        <p:nvSpPr>
          <p:cNvPr id="7" name="椭圆 6"/>
          <p:cNvSpPr/>
          <p:nvPr/>
        </p:nvSpPr>
        <p:spPr>
          <a:xfrm>
            <a:off x="5376000" y="1604865"/>
            <a:ext cx="1440000" cy="144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smtClean="0"/>
              <a:t>03</a:t>
            </a:r>
            <a:endParaRPr lang="zh-CN" altLang="en-US" sz="6000" dirty="0"/>
          </a:p>
        </p:txBody>
      </p:sp>
      <p:sp>
        <p:nvSpPr>
          <p:cNvPr id="2" name="日期占位符 1"/>
          <p:cNvSpPr>
            <a:spLocks noGrp="1"/>
          </p:cNvSpPr>
          <p:nvPr>
            <p:ph type="dt" sz="half" idx="10"/>
          </p:nvPr>
        </p:nvSpPr>
        <p:spPr/>
        <p:txBody>
          <a:bodyPr/>
          <a:lstStyle/>
          <a:p>
            <a:r>
              <a:rPr lang="en-US" altLang="zh-CN" smtClean="0"/>
              <a:t>2019/12</a:t>
            </a:r>
            <a:endParaRPr lang="zh-CN" altLang="en-US"/>
          </a:p>
        </p:txBody>
      </p:sp>
      <p:sp>
        <p:nvSpPr>
          <p:cNvPr id="3" name="页脚占位符 2"/>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p:txBody>
          <a:bodyPr/>
          <a:lstStyle/>
          <a:p>
            <a:fld id="{E0ECDE45-EEA8-4672-AA6E-D28594B2B953}" type="slidenum">
              <a:rPr lang="zh-CN" altLang="en-US" smtClean="0"/>
              <a:t>26</a:t>
            </a:fld>
            <a:endParaRPr lang="zh-CN"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2784" y="-56536"/>
            <a:ext cx="11576180" cy="867699"/>
          </a:xfrm>
        </p:spPr>
        <p:txBody>
          <a:bodyPr>
            <a:normAutofit/>
          </a:bodyPr>
          <a:lstStyle/>
          <a:p>
            <a:r>
              <a:rPr lang="zh-CN" altLang="en-US" sz="2400" b="1" dirty="0" smtClean="0"/>
              <a:t>问题和</a:t>
            </a:r>
            <a:r>
              <a:rPr lang="zh-CN" altLang="en-US" sz="2400" b="1" dirty="0"/>
              <a:t>思考：“知情同意”</a:t>
            </a:r>
            <a:r>
              <a:rPr lang="zh-CN" altLang="en-US" sz="2400" b="1" dirty="0" smtClean="0"/>
              <a:t>原则</a:t>
            </a:r>
            <a:r>
              <a:rPr lang="zh-CN" altLang="en-US" sz="2400" b="1" dirty="0" smtClean="0"/>
              <a:t>这么</a:t>
            </a:r>
            <a:r>
              <a:rPr lang="zh-CN" altLang="en-US" sz="2400" b="1" dirty="0"/>
              <a:t>“刚”，有例外吗？</a:t>
            </a:r>
            <a:endParaRPr lang="zh-CN" altLang="en-US" sz="1800" dirty="0"/>
          </a:p>
        </p:txBody>
      </p:sp>
      <p:sp>
        <p:nvSpPr>
          <p:cNvPr id="9" name="矩形 8"/>
          <p:cNvSpPr/>
          <p:nvPr/>
        </p:nvSpPr>
        <p:spPr>
          <a:xfrm>
            <a:off x="300133" y="654178"/>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04658" y="234504"/>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2927" y="1102203"/>
            <a:ext cx="9318273" cy="6229863"/>
          </a:xfrm>
        </p:spPr>
        <p:txBody>
          <a:bodyPr>
            <a:noAutofit/>
          </a:bodyPr>
          <a:lstStyle/>
          <a:p>
            <a:pPr>
              <a:lnSpc>
                <a:spcPts val="1800"/>
              </a:lnSpc>
              <a:spcBef>
                <a:spcPts val="0"/>
              </a:spcBef>
              <a:spcAft>
                <a:spcPts val="600"/>
              </a:spcAft>
              <a:buFont typeface="Wingdings" panose="05000000000000000000" pitchFamily="2" charset="2"/>
              <a:buChar char="n"/>
            </a:pPr>
            <a:r>
              <a:rPr lang="zh-CN" altLang="zh-CN" sz="1800" dirty="0" smtClean="0">
                <a:solidFill>
                  <a:schemeClr val="tx1">
                    <a:lumMod val="95000"/>
                    <a:lumOff val="5000"/>
                  </a:schemeClr>
                </a:solidFill>
              </a:rPr>
              <a:t>《关于审理利用信息网络侵害人身权益民事纠纷案件适用法律若干问题的规定》</a:t>
            </a:r>
            <a:r>
              <a:rPr lang="zh-CN" altLang="zh-CN" sz="1800" dirty="0">
                <a:solidFill>
                  <a:schemeClr val="tx1">
                    <a:lumMod val="95000"/>
                    <a:lumOff val="5000"/>
                  </a:schemeClr>
                </a:solidFill>
              </a:rPr>
              <a:t>第</a:t>
            </a:r>
            <a:r>
              <a:rPr lang="en-US" altLang="zh-CN" sz="1800" dirty="0">
                <a:solidFill>
                  <a:schemeClr val="tx1">
                    <a:lumMod val="95000"/>
                    <a:lumOff val="5000"/>
                  </a:schemeClr>
                </a:solidFill>
              </a:rPr>
              <a:t>12</a:t>
            </a:r>
            <a:r>
              <a:rPr lang="zh-CN" altLang="zh-CN" sz="1800" dirty="0" smtClean="0">
                <a:solidFill>
                  <a:schemeClr val="tx1">
                    <a:lumMod val="95000"/>
                    <a:lumOff val="5000"/>
                  </a:schemeClr>
                </a:solidFill>
              </a:rPr>
              <a:t>条</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r>
              <a:rPr lang="en-US" altLang="zh-CN" sz="1800" dirty="0" smtClean="0">
                <a:solidFill>
                  <a:schemeClr val="tx1">
                    <a:lumMod val="95000"/>
                    <a:lumOff val="5000"/>
                  </a:schemeClr>
                </a:solidFill>
              </a:rPr>
              <a:t>    —</a:t>
            </a:r>
            <a:r>
              <a:rPr lang="zh-CN" altLang="en-US" sz="1800" dirty="0" smtClean="0">
                <a:solidFill>
                  <a:schemeClr val="tx1">
                    <a:lumMod val="95000"/>
                    <a:lumOff val="5000"/>
                  </a:schemeClr>
                </a:solidFill>
              </a:rPr>
              <a:t>网络</a:t>
            </a:r>
            <a:r>
              <a:rPr lang="zh-CN" altLang="en-US" sz="1800" dirty="0" smtClean="0">
                <a:solidFill>
                  <a:srgbClr val="C00000"/>
                </a:solidFill>
              </a:rPr>
              <a:t>公开</a:t>
            </a:r>
            <a:r>
              <a:rPr lang="zh-CN" altLang="en-US" sz="1800" dirty="0" smtClean="0">
                <a:solidFill>
                  <a:schemeClr val="tx1">
                    <a:lumMod val="95000"/>
                    <a:lumOff val="5000"/>
                  </a:schemeClr>
                </a:solidFill>
              </a:rPr>
              <a:t>环节</a:t>
            </a:r>
            <a:r>
              <a:rPr lang="zh-CN" altLang="en-US" sz="1800" dirty="0">
                <a:solidFill>
                  <a:schemeClr val="tx1">
                    <a:lumMod val="95000"/>
                    <a:lumOff val="5000"/>
                  </a:schemeClr>
                </a:solidFill>
              </a:rPr>
              <a:t>征得同意</a:t>
            </a:r>
            <a:r>
              <a:rPr lang="zh-CN" altLang="en-US" sz="1800" dirty="0" smtClean="0">
                <a:solidFill>
                  <a:schemeClr val="tx1">
                    <a:lumMod val="95000"/>
                    <a:lumOff val="5000"/>
                  </a:schemeClr>
                </a:solidFill>
              </a:rPr>
              <a:t>的若干例外</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endParaRPr lang="en-US" altLang="zh-CN" sz="1800" dirty="0" smtClean="0">
              <a:solidFill>
                <a:schemeClr val="tx1">
                  <a:lumMod val="95000"/>
                  <a:lumOff val="5000"/>
                </a:schemeClr>
              </a:solidFill>
            </a:endParaRPr>
          </a:p>
          <a:p>
            <a:pPr>
              <a:lnSpc>
                <a:spcPts val="1800"/>
              </a:lnSpc>
              <a:spcBef>
                <a:spcPts val="0"/>
              </a:spcBef>
              <a:spcAft>
                <a:spcPts val="600"/>
              </a:spcAft>
              <a:buFont typeface="Wingdings" panose="05000000000000000000" pitchFamily="2" charset="2"/>
              <a:buChar char="n"/>
            </a:pPr>
            <a:r>
              <a:rPr lang="en-US" altLang="zh-CN" sz="1800" dirty="0" smtClean="0">
                <a:solidFill>
                  <a:schemeClr val="tx1">
                    <a:lumMod val="95000"/>
                    <a:lumOff val="5000"/>
                  </a:schemeClr>
                </a:solidFill>
              </a:rPr>
              <a:t>《</a:t>
            </a:r>
            <a:r>
              <a:rPr lang="zh-CN" altLang="en-US" sz="1800" dirty="0">
                <a:solidFill>
                  <a:schemeClr val="tx1">
                    <a:lumMod val="95000"/>
                    <a:lumOff val="5000"/>
                  </a:schemeClr>
                </a:solidFill>
              </a:rPr>
              <a:t>个人信息安全规范</a:t>
            </a:r>
            <a:r>
              <a:rPr lang="en-US" altLang="zh-CN" sz="1800" dirty="0">
                <a:solidFill>
                  <a:schemeClr val="tx1">
                    <a:lumMod val="95000"/>
                    <a:lumOff val="5000"/>
                  </a:schemeClr>
                </a:solidFill>
              </a:rPr>
              <a:t>》</a:t>
            </a:r>
            <a:r>
              <a:rPr lang="zh-CN" altLang="en-US" sz="1800" dirty="0">
                <a:solidFill>
                  <a:schemeClr val="tx1">
                    <a:lumMod val="95000"/>
                    <a:lumOff val="5000"/>
                  </a:schemeClr>
                </a:solidFill>
              </a:rPr>
              <a:t>第</a:t>
            </a:r>
            <a:r>
              <a:rPr lang="en-US" altLang="zh-CN" sz="1800" dirty="0">
                <a:solidFill>
                  <a:schemeClr val="tx1">
                    <a:lumMod val="95000"/>
                    <a:lumOff val="5000"/>
                  </a:schemeClr>
                </a:solidFill>
              </a:rPr>
              <a:t>5.6</a:t>
            </a:r>
            <a:r>
              <a:rPr lang="zh-CN" altLang="en-US" sz="1800" dirty="0" smtClean="0">
                <a:solidFill>
                  <a:schemeClr val="tx1">
                    <a:lumMod val="95000"/>
                    <a:lumOff val="5000"/>
                  </a:schemeClr>
                </a:solidFill>
              </a:rPr>
              <a:t>条</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r>
              <a:rPr lang="en-US" altLang="zh-CN" sz="1800" dirty="0" smtClean="0">
                <a:solidFill>
                  <a:schemeClr val="tx1">
                    <a:lumMod val="95000"/>
                    <a:lumOff val="5000"/>
                  </a:schemeClr>
                </a:solidFill>
              </a:rPr>
              <a:t>     — </a:t>
            </a:r>
            <a:r>
              <a:rPr lang="zh-CN" altLang="zh-CN" sz="1800" dirty="0" smtClean="0">
                <a:solidFill>
                  <a:srgbClr val="C00000"/>
                </a:solidFill>
              </a:rPr>
              <a:t>收集</a:t>
            </a:r>
            <a:r>
              <a:rPr lang="zh-CN" altLang="zh-CN" sz="1800" dirty="0">
                <a:solidFill>
                  <a:srgbClr val="C00000"/>
                </a:solidFill>
              </a:rPr>
              <a:t>、</a:t>
            </a:r>
            <a:r>
              <a:rPr lang="zh-CN" altLang="zh-CN" sz="1800" dirty="0" smtClean="0">
                <a:solidFill>
                  <a:srgbClr val="C00000"/>
                </a:solidFill>
              </a:rPr>
              <a:t>使用</a:t>
            </a:r>
            <a:r>
              <a:rPr lang="zh-CN" altLang="en-US" sz="1800" dirty="0" smtClean="0">
                <a:solidFill>
                  <a:schemeClr val="tx1">
                    <a:lumMod val="95000"/>
                    <a:lumOff val="5000"/>
                  </a:schemeClr>
                </a:solidFill>
              </a:rPr>
              <a:t>环节</a:t>
            </a:r>
            <a:r>
              <a:rPr lang="zh-CN" altLang="zh-CN" sz="1800" dirty="0">
                <a:solidFill>
                  <a:schemeClr val="tx1">
                    <a:lumMod val="95000"/>
                    <a:lumOff val="5000"/>
                  </a:schemeClr>
                </a:solidFill>
              </a:rPr>
              <a:t>征得同意的</a:t>
            </a:r>
            <a:r>
              <a:rPr lang="zh-CN" altLang="zh-CN" sz="1800" dirty="0" smtClean="0">
                <a:solidFill>
                  <a:schemeClr val="tx1">
                    <a:lumMod val="95000"/>
                    <a:lumOff val="5000"/>
                  </a:schemeClr>
                </a:solidFill>
              </a:rPr>
              <a:t>例外</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endParaRPr lang="en-US" altLang="zh-CN" sz="1800" dirty="0" smtClean="0">
              <a:solidFill>
                <a:schemeClr val="tx1">
                  <a:lumMod val="95000"/>
                  <a:lumOff val="5000"/>
                </a:schemeClr>
              </a:solidFill>
            </a:endParaRPr>
          </a:p>
          <a:p>
            <a:pPr>
              <a:lnSpc>
                <a:spcPts val="1800"/>
              </a:lnSpc>
              <a:spcBef>
                <a:spcPts val="0"/>
              </a:spcBef>
              <a:spcAft>
                <a:spcPts val="600"/>
              </a:spcAft>
              <a:buFont typeface="Wingdings" panose="05000000000000000000" pitchFamily="2" charset="2"/>
              <a:buChar char="n"/>
            </a:pPr>
            <a:r>
              <a:rPr lang="en-US" altLang="zh-CN" sz="1800" dirty="0" smtClean="0">
                <a:solidFill>
                  <a:schemeClr val="tx1">
                    <a:lumMod val="95000"/>
                    <a:lumOff val="5000"/>
                  </a:schemeClr>
                </a:solidFill>
              </a:rPr>
              <a:t>《</a:t>
            </a:r>
            <a:r>
              <a:rPr lang="zh-CN" altLang="en-US" sz="1800" dirty="0">
                <a:solidFill>
                  <a:schemeClr val="tx1">
                    <a:lumMod val="95000"/>
                    <a:lumOff val="5000"/>
                  </a:schemeClr>
                </a:solidFill>
              </a:rPr>
              <a:t>个人信息安全规范</a:t>
            </a:r>
            <a:r>
              <a:rPr lang="en-US" altLang="zh-CN" sz="1800" dirty="0">
                <a:solidFill>
                  <a:schemeClr val="tx1">
                    <a:lumMod val="95000"/>
                    <a:lumOff val="5000"/>
                  </a:schemeClr>
                </a:solidFill>
              </a:rPr>
              <a:t>》</a:t>
            </a:r>
            <a:r>
              <a:rPr lang="zh-CN" altLang="en-US" sz="1800" dirty="0" smtClean="0">
                <a:solidFill>
                  <a:schemeClr val="tx1">
                    <a:lumMod val="95000"/>
                    <a:lumOff val="5000"/>
                  </a:schemeClr>
                </a:solidFill>
              </a:rPr>
              <a:t>第</a:t>
            </a:r>
            <a:r>
              <a:rPr lang="en-US" altLang="zh-CN" sz="1800" dirty="0" smtClean="0">
                <a:solidFill>
                  <a:schemeClr val="tx1">
                    <a:lumMod val="95000"/>
                    <a:lumOff val="5000"/>
                  </a:schemeClr>
                </a:solidFill>
              </a:rPr>
              <a:t>8.5</a:t>
            </a:r>
            <a:r>
              <a:rPr lang="zh-CN" altLang="en-US" sz="1800" dirty="0" smtClean="0">
                <a:solidFill>
                  <a:schemeClr val="tx1">
                    <a:lumMod val="95000"/>
                    <a:lumOff val="5000"/>
                  </a:schemeClr>
                </a:solidFill>
              </a:rPr>
              <a:t>条</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r>
              <a:rPr lang="en-US" altLang="zh-CN" sz="1800" dirty="0">
                <a:solidFill>
                  <a:schemeClr val="tx1">
                    <a:lumMod val="95000"/>
                    <a:lumOff val="5000"/>
                  </a:schemeClr>
                </a:solidFill>
              </a:rPr>
              <a:t> </a:t>
            </a:r>
            <a:r>
              <a:rPr lang="en-US" altLang="zh-CN" sz="1800" dirty="0" smtClean="0">
                <a:solidFill>
                  <a:schemeClr val="tx1">
                    <a:lumMod val="95000"/>
                    <a:lumOff val="5000"/>
                  </a:schemeClr>
                </a:solidFill>
              </a:rPr>
              <a:t>   —</a:t>
            </a:r>
            <a:r>
              <a:rPr lang="zh-CN" altLang="zh-CN" sz="1800" dirty="0" smtClean="0">
                <a:solidFill>
                  <a:srgbClr val="C00000"/>
                </a:solidFill>
              </a:rPr>
              <a:t>共享</a:t>
            </a:r>
            <a:r>
              <a:rPr lang="zh-CN" altLang="zh-CN" sz="1800" dirty="0">
                <a:solidFill>
                  <a:srgbClr val="C00000"/>
                </a:solidFill>
              </a:rPr>
              <a:t>、转让、公开披露</a:t>
            </a:r>
            <a:r>
              <a:rPr lang="zh-CN" altLang="zh-CN" sz="1800" dirty="0">
                <a:solidFill>
                  <a:schemeClr val="tx1">
                    <a:lumMod val="95000"/>
                    <a:lumOff val="5000"/>
                  </a:schemeClr>
                </a:solidFill>
              </a:rPr>
              <a:t>个人信息时事先征得授权同意的</a:t>
            </a:r>
            <a:r>
              <a:rPr lang="zh-CN" altLang="zh-CN" sz="1800" dirty="0" smtClean="0">
                <a:solidFill>
                  <a:schemeClr val="tx1">
                    <a:lumMod val="95000"/>
                    <a:lumOff val="5000"/>
                  </a:schemeClr>
                </a:solidFill>
              </a:rPr>
              <a:t>例外</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endParaRPr lang="en-US" altLang="zh-CN" sz="1800" dirty="0" smtClean="0">
              <a:solidFill>
                <a:schemeClr val="tx1">
                  <a:lumMod val="95000"/>
                  <a:lumOff val="5000"/>
                </a:schemeClr>
              </a:solidFill>
            </a:endParaRPr>
          </a:p>
          <a:p>
            <a:pPr>
              <a:lnSpc>
                <a:spcPts val="1800"/>
              </a:lnSpc>
              <a:spcBef>
                <a:spcPts val="0"/>
              </a:spcBef>
              <a:spcAft>
                <a:spcPts val="600"/>
              </a:spcAft>
              <a:buFont typeface="Wingdings" panose="05000000000000000000" pitchFamily="2" charset="2"/>
              <a:buChar char="n"/>
            </a:pPr>
            <a:r>
              <a:rPr lang="en-US" altLang="zh-CN" sz="1800" dirty="0">
                <a:solidFill>
                  <a:schemeClr val="tx1">
                    <a:lumMod val="95000"/>
                    <a:lumOff val="5000"/>
                  </a:schemeClr>
                </a:solidFill>
              </a:rPr>
              <a:t>《</a:t>
            </a:r>
            <a:r>
              <a:rPr lang="zh-CN" altLang="en-US" sz="1800" dirty="0">
                <a:solidFill>
                  <a:schemeClr val="tx1">
                    <a:lumMod val="95000"/>
                    <a:lumOff val="5000"/>
                  </a:schemeClr>
                </a:solidFill>
              </a:rPr>
              <a:t>数据安全管理办法（征求意见稿）</a:t>
            </a:r>
            <a:r>
              <a:rPr lang="en-US" altLang="zh-CN" sz="1800" dirty="0" smtClean="0">
                <a:solidFill>
                  <a:schemeClr val="tx1">
                    <a:lumMod val="95000"/>
                    <a:lumOff val="5000"/>
                  </a:schemeClr>
                </a:solidFill>
              </a:rPr>
              <a:t>》</a:t>
            </a:r>
            <a:r>
              <a:rPr lang="zh-CN" altLang="en-US" sz="1800" dirty="0" smtClean="0">
                <a:solidFill>
                  <a:schemeClr val="tx1">
                    <a:lumMod val="95000"/>
                    <a:lumOff val="5000"/>
                  </a:schemeClr>
                </a:solidFill>
              </a:rPr>
              <a:t>第</a:t>
            </a:r>
            <a:r>
              <a:rPr lang="en-US" altLang="zh-CN" sz="1800" dirty="0" smtClean="0">
                <a:solidFill>
                  <a:schemeClr val="tx1">
                    <a:lumMod val="95000"/>
                    <a:lumOff val="5000"/>
                  </a:schemeClr>
                </a:solidFill>
              </a:rPr>
              <a:t>27</a:t>
            </a:r>
            <a:r>
              <a:rPr lang="zh-CN" altLang="en-US" sz="1800" dirty="0" smtClean="0">
                <a:solidFill>
                  <a:schemeClr val="tx1">
                    <a:lumMod val="95000"/>
                    <a:lumOff val="5000"/>
                  </a:schemeClr>
                </a:solidFill>
              </a:rPr>
              <a:t>条</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r>
              <a:rPr lang="en-US" altLang="zh-CN" sz="1800" dirty="0" smtClean="0">
                <a:solidFill>
                  <a:schemeClr val="tx1">
                    <a:lumMod val="95000"/>
                    <a:lumOff val="5000"/>
                  </a:schemeClr>
                </a:solidFill>
              </a:rPr>
              <a:t>    — </a:t>
            </a:r>
            <a:r>
              <a:rPr lang="zh-CN" altLang="en-US" sz="1800" dirty="0" smtClean="0">
                <a:solidFill>
                  <a:schemeClr val="tx1">
                    <a:lumMod val="95000"/>
                    <a:lumOff val="5000"/>
                  </a:schemeClr>
                </a:solidFill>
              </a:rPr>
              <a:t>对外</a:t>
            </a:r>
            <a:r>
              <a:rPr lang="zh-CN" altLang="en-US" sz="1800" dirty="0" smtClean="0">
                <a:solidFill>
                  <a:srgbClr val="C00000"/>
                </a:solidFill>
              </a:rPr>
              <a:t>提供</a:t>
            </a:r>
            <a:r>
              <a:rPr lang="zh-CN" altLang="en-US" sz="1800" dirty="0" smtClean="0">
                <a:solidFill>
                  <a:schemeClr val="tx1">
                    <a:lumMod val="95000"/>
                    <a:lumOff val="5000"/>
                  </a:schemeClr>
                </a:solidFill>
              </a:rPr>
              <a:t>环节</a:t>
            </a:r>
            <a:r>
              <a:rPr lang="zh-CN" altLang="zh-CN" sz="1800" dirty="0">
                <a:solidFill>
                  <a:schemeClr val="tx1">
                    <a:lumMod val="95000"/>
                    <a:lumOff val="5000"/>
                  </a:schemeClr>
                </a:solidFill>
              </a:rPr>
              <a:t>征得同意的</a:t>
            </a:r>
            <a:r>
              <a:rPr lang="zh-CN" altLang="zh-CN" sz="1800" dirty="0" smtClean="0">
                <a:solidFill>
                  <a:schemeClr val="tx1">
                    <a:lumMod val="95000"/>
                    <a:lumOff val="5000"/>
                  </a:schemeClr>
                </a:solidFill>
              </a:rPr>
              <a:t>例外</a:t>
            </a:r>
            <a:endParaRPr lang="en-US" altLang="zh-CN" sz="1800" dirty="0" smtClean="0">
              <a:solidFill>
                <a:schemeClr val="tx1">
                  <a:lumMod val="95000"/>
                  <a:lumOff val="5000"/>
                </a:schemeClr>
              </a:solidFill>
            </a:endParaRPr>
          </a:p>
          <a:p>
            <a:pPr marL="0" indent="0">
              <a:lnSpc>
                <a:spcPts val="1800"/>
              </a:lnSpc>
              <a:spcBef>
                <a:spcPts val="0"/>
              </a:spcBef>
              <a:spcAft>
                <a:spcPts val="600"/>
              </a:spcAft>
              <a:buNone/>
            </a:pPr>
            <a:endParaRPr lang="en-US" altLang="zh-CN" sz="1800" dirty="0" smtClean="0">
              <a:solidFill>
                <a:schemeClr val="tx1">
                  <a:lumMod val="95000"/>
                  <a:lumOff val="5000"/>
                </a:schemeClr>
              </a:solidFill>
            </a:endParaRPr>
          </a:p>
          <a:p>
            <a:pPr marL="0" indent="0" algn="ctr">
              <a:lnSpc>
                <a:spcPts val="1800"/>
              </a:lnSpc>
              <a:spcBef>
                <a:spcPts val="0"/>
              </a:spcBef>
              <a:spcAft>
                <a:spcPts val="600"/>
              </a:spcAft>
              <a:buNone/>
            </a:pPr>
            <a:r>
              <a:rPr lang="zh-CN" altLang="en-US" sz="2000" dirty="0"/>
              <a:t>多位阶规范、全生命周期、基本一致的“同意”要求 </a:t>
            </a:r>
            <a:endParaRPr lang="en-US" altLang="zh-CN" sz="2000" dirty="0"/>
          </a:p>
          <a:p>
            <a:pPr marL="0" indent="0" algn="ctr">
              <a:lnSpc>
                <a:spcPts val="1800"/>
              </a:lnSpc>
              <a:spcBef>
                <a:spcPts val="0"/>
              </a:spcBef>
              <a:spcAft>
                <a:spcPts val="600"/>
              </a:spcAft>
              <a:buNone/>
            </a:pPr>
            <a:r>
              <a:rPr lang="en-US" altLang="zh-CN" sz="2000" dirty="0"/>
              <a:t>vs</a:t>
            </a:r>
          </a:p>
          <a:p>
            <a:pPr marL="0" indent="0" algn="ctr">
              <a:lnSpc>
                <a:spcPts val="1800"/>
              </a:lnSpc>
              <a:spcBef>
                <a:spcPts val="0"/>
              </a:spcBef>
              <a:spcAft>
                <a:spcPts val="600"/>
              </a:spcAft>
              <a:buNone/>
            </a:pPr>
            <a:r>
              <a:rPr lang="en-US" altLang="zh-CN" sz="2000" b="1" dirty="0">
                <a:solidFill>
                  <a:srgbClr val="C00000"/>
                </a:solidFill>
              </a:rPr>
              <a:t>  </a:t>
            </a:r>
            <a:r>
              <a:rPr lang="zh-CN" altLang="en-US" sz="2000" b="1" dirty="0">
                <a:solidFill>
                  <a:srgbClr val="C00000"/>
                </a:solidFill>
              </a:rPr>
              <a:t>低位阶规范、有限环节、各种不兼容</a:t>
            </a:r>
            <a:r>
              <a:rPr lang="zh-CN" altLang="en-US" sz="2000" b="1" dirty="0" smtClean="0">
                <a:solidFill>
                  <a:srgbClr val="C00000"/>
                </a:solidFill>
              </a:rPr>
              <a:t>的“免于同意”例外</a:t>
            </a:r>
            <a:r>
              <a:rPr lang="zh-CN" altLang="en-US" sz="2000" b="1" dirty="0">
                <a:solidFill>
                  <a:srgbClr val="C00000"/>
                </a:solidFill>
              </a:rPr>
              <a:t>条件 </a:t>
            </a:r>
            <a:endParaRPr lang="en-US" altLang="zh-CN" sz="2000" b="1" dirty="0" smtClean="0">
              <a:solidFill>
                <a:srgbClr val="C00000"/>
              </a:solidFill>
            </a:endParaRPr>
          </a:p>
          <a:p>
            <a:pPr marL="0" indent="0" algn="ctr">
              <a:lnSpc>
                <a:spcPts val="1800"/>
              </a:lnSpc>
              <a:spcBef>
                <a:spcPts val="0"/>
              </a:spcBef>
              <a:spcAft>
                <a:spcPts val="600"/>
              </a:spcAft>
              <a:buNone/>
            </a:pPr>
            <a:endParaRPr lang="en-US" altLang="zh-CN" sz="2000" b="1" dirty="0">
              <a:solidFill>
                <a:srgbClr val="C00000"/>
              </a:solidFill>
            </a:endParaRPr>
          </a:p>
          <a:p>
            <a:pPr>
              <a:lnSpc>
                <a:spcPts val="1800"/>
              </a:lnSpc>
              <a:spcBef>
                <a:spcPts val="0"/>
              </a:spcBef>
              <a:spcAft>
                <a:spcPts val="600"/>
              </a:spcAft>
              <a:buFont typeface="Wingdings" panose="05000000000000000000" pitchFamily="2" charset="2"/>
              <a:buChar char="n"/>
            </a:pPr>
            <a:endParaRPr lang="en-US" altLang="zh-CN" sz="2000" b="1" dirty="0"/>
          </a:p>
          <a:p>
            <a:pPr marL="0" indent="0" algn="ctr">
              <a:lnSpc>
                <a:spcPts val="1800"/>
              </a:lnSpc>
              <a:spcBef>
                <a:spcPts val="0"/>
              </a:spcBef>
              <a:spcAft>
                <a:spcPts val="600"/>
              </a:spcAft>
              <a:buNone/>
            </a:pPr>
            <a:endParaRPr lang="en-US" altLang="zh-CN" sz="2000" b="1" dirty="0" smtClean="0">
              <a:solidFill>
                <a:srgbClr val="C00000"/>
              </a:solidFill>
            </a:endParaRPr>
          </a:p>
          <a:p>
            <a:pPr marL="0" indent="0" algn="ctr">
              <a:lnSpc>
                <a:spcPts val="1800"/>
              </a:lnSpc>
              <a:spcBef>
                <a:spcPts val="0"/>
              </a:spcBef>
              <a:spcAft>
                <a:spcPts val="600"/>
              </a:spcAft>
              <a:buNone/>
            </a:pPr>
            <a:endParaRPr lang="en-US" altLang="zh-CN" sz="2000" dirty="0" smtClean="0"/>
          </a:p>
        </p:txBody>
      </p:sp>
      <p:sp>
        <p:nvSpPr>
          <p:cNvPr id="5" name="日期占位符 4"/>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6" name="页脚占位符 5"/>
          <p:cNvSpPr>
            <a:spLocks noGrp="1"/>
          </p:cNvSpPr>
          <p:nvPr>
            <p:ph type="ftr" sz="quarter" idx="11"/>
          </p:nvPr>
        </p:nvSpPr>
        <p:spPr>
          <a:xfrm>
            <a:off x="3873971" y="6380201"/>
            <a:ext cx="4114800" cy="365125"/>
          </a:xfrm>
        </p:spPr>
        <p:txBody>
          <a:bodyPr/>
          <a:lstStyle/>
          <a:p>
            <a:r>
              <a:rPr lang="zh-CN" altLang="en-US" smtClean="0"/>
              <a:t>版权所有    仅供学术交流   个人观点 不代表所在单位立场</a:t>
            </a:r>
            <a:endParaRPr lang="zh-CN" altLang="en-US" dirty="0"/>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27</a:t>
            </a:fld>
            <a:endParaRPr lang="zh-CN" altLang="en-US"/>
          </a:p>
        </p:txBody>
      </p:sp>
      <p:sp>
        <p:nvSpPr>
          <p:cNvPr id="4" name="圆角矩形标注 3"/>
          <p:cNvSpPr/>
          <p:nvPr/>
        </p:nvSpPr>
        <p:spPr>
          <a:xfrm>
            <a:off x="9297629" y="4217134"/>
            <a:ext cx="2359742" cy="1076632"/>
          </a:xfrm>
          <a:prstGeom prst="wedgeRoundRectCallout">
            <a:avLst>
              <a:gd name="adj1" fmla="val -81120"/>
              <a:gd name="adj2" fmla="val -1388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spcAft>
                <a:spcPts val="600"/>
              </a:spcAft>
            </a:pPr>
            <a:r>
              <a:rPr lang="zh-CN" altLang="en-US" dirty="0">
                <a:solidFill>
                  <a:srgbClr val="002060"/>
                </a:solidFill>
              </a:rPr>
              <a:t>如果</a:t>
            </a:r>
            <a:r>
              <a:rPr lang="zh-CN" altLang="en-US" dirty="0" smtClean="0">
                <a:solidFill>
                  <a:srgbClr val="002060"/>
                </a:solidFill>
              </a:rPr>
              <a:t>适用其中某一“例外”规定，一定不触发任一行政</a:t>
            </a:r>
            <a:r>
              <a:rPr lang="en-US" altLang="zh-CN" dirty="0">
                <a:solidFill>
                  <a:srgbClr val="002060"/>
                </a:solidFill>
              </a:rPr>
              <a:t>/</a:t>
            </a:r>
            <a:r>
              <a:rPr lang="zh-CN" altLang="en-US" dirty="0">
                <a:solidFill>
                  <a:srgbClr val="002060"/>
                </a:solidFill>
              </a:rPr>
              <a:t>民事</a:t>
            </a:r>
            <a:r>
              <a:rPr lang="en-US" altLang="zh-CN" dirty="0">
                <a:solidFill>
                  <a:srgbClr val="002060"/>
                </a:solidFill>
              </a:rPr>
              <a:t>/</a:t>
            </a:r>
            <a:r>
              <a:rPr lang="zh-CN" altLang="en-US" dirty="0" smtClean="0">
                <a:solidFill>
                  <a:srgbClr val="002060"/>
                </a:solidFill>
              </a:rPr>
              <a:t>刑事责任吗？</a:t>
            </a:r>
            <a:endParaRPr lang="en-US" altLang="zh-CN" dirty="0">
              <a:solidFill>
                <a:srgbClr val="002060"/>
              </a:solidFill>
            </a:endParaRPr>
          </a:p>
        </p:txBody>
      </p:sp>
    </p:spTree>
    <p:extLst>
      <p:ext uri="{BB962C8B-B14F-4D97-AF65-F5344CB8AC3E}">
        <p14:creationId xmlns:p14="http://schemas.microsoft.com/office/powerpoint/2010/main" val="3249353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5820" y="103614"/>
            <a:ext cx="11576180" cy="1325563"/>
          </a:xfrm>
        </p:spPr>
        <p:txBody>
          <a:bodyPr>
            <a:normAutofit/>
          </a:bodyPr>
          <a:lstStyle/>
          <a:p>
            <a:r>
              <a:rPr lang="zh-CN" altLang="en-US" sz="2800" b="1" dirty="0" smtClean="0"/>
              <a:t>问题和思考</a:t>
            </a:r>
            <a:r>
              <a:rPr lang="zh-CN" altLang="en-US" sz="2800" b="1" dirty="0" smtClean="0"/>
              <a:t>：如何</a:t>
            </a:r>
            <a:r>
              <a:rPr lang="zh-CN" altLang="en-US" sz="2800" b="1" dirty="0" smtClean="0"/>
              <a:t>兼顾用户</a:t>
            </a:r>
            <a:r>
              <a:rPr lang="zh-CN" altLang="en-US" sz="2800" b="1" dirty="0" smtClean="0"/>
              <a:t>体验？</a:t>
            </a:r>
            <a:endParaRPr lang="zh-CN" altLang="en-US" sz="2800" dirty="0"/>
          </a:p>
        </p:txBody>
      </p:sp>
      <p:sp>
        <p:nvSpPr>
          <p:cNvPr id="9" name="矩形 8"/>
          <p:cNvSpPr/>
          <p:nvPr/>
        </p:nvSpPr>
        <p:spPr>
          <a:xfrm>
            <a:off x="287694" y="983522"/>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7694" y="1303848"/>
            <a:ext cx="11687935" cy="5110490"/>
          </a:xfrm>
        </p:spPr>
        <p:txBody>
          <a:bodyPr>
            <a:normAutofit/>
          </a:bodyPr>
          <a:lstStyle/>
          <a:p>
            <a:pPr marL="0" indent="0">
              <a:buNone/>
            </a:pPr>
            <a:r>
              <a:rPr lang="zh-CN" altLang="en-US" sz="2000" dirty="0" smtClean="0"/>
              <a:t>在网络服务场景下，如何平衡“知情同意”与“用户体验”？</a:t>
            </a:r>
            <a:endParaRPr lang="en-US" altLang="zh-CN" sz="2000" dirty="0" smtClean="0"/>
          </a:p>
          <a:p>
            <a:pPr marL="0" indent="0">
              <a:buNone/>
            </a:pPr>
            <a:endParaRPr lang="en-US" altLang="zh-CN" sz="2000" dirty="0" smtClean="0"/>
          </a:p>
          <a:p>
            <a:pPr>
              <a:buFont typeface="Arial" panose="020B0604020202020204" pitchFamily="34" charset="0"/>
              <a:buChar char="•"/>
            </a:pPr>
            <a:r>
              <a:rPr lang="zh-CN" altLang="en-US" sz="2000" dirty="0" smtClean="0"/>
              <a:t>越来越长的“告知文案”</a:t>
            </a:r>
            <a:r>
              <a:rPr lang="zh-CN" altLang="en-US" sz="2000" dirty="0"/>
              <a:t>，</a:t>
            </a:r>
            <a:r>
              <a:rPr lang="zh-CN" altLang="en-US" sz="2000" dirty="0" smtClean="0"/>
              <a:t>以确保充分的“知情”</a:t>
            </a:r>
            <a:r>
              <a:rPr lang="en-US" altLang="zh-CN" sz="2000" dirty="0" smtClean="0"/>
              <a:t>——</a:t>
            </a:r>
          </a:p>
          <a:p>
            <a:pPr marL="0" indent="0">
              <a:buNone/>
            </a:pPr>
            <a:r>
              <a:rPr lang="zh-CN" altLang="en-US" sz="2000" dirty="0" smtClean="0"/>
              <a:t>  造成用户的阅读疲惫和“太长不看”？极度</a:t>
            </a:r>
            <a:r>
              <a:rPr lang="zh-CN" altLang="en-US" sz="2000" dirty="0"/>
              <a:t>追求形式合规</a:t>
            </a:r>
            <a:r>
              <a:rPr lang="zh-CN" altLang="en-US" sz="2000" dirty="0" smtClean="0"/>
              <a:t>，从一个极端到另一个极端？</a:t>
            </a:r>
            <a:endParaRPr lang="en-US" altLang="zh-CN" sz="2000" dirty="0" smtClean="0"/>
          </a:p>
          <a:p>
            <a:pPr marL="0" indent="0">
              <a:buNone/>
            </a:pPr>
            <a:endParaRPr lang="en-US" altLang="zh-CN" sz="2000" dirty="0" smtClean="0"/>
          </a:p>
          <a:p>
            <a:pPr>
              <a:buFont typeface="Arial" panose="020B0604020202020204" pitchFamily="34" charset="0"/>
              <a:buChar char="•"/>
            </a:pPr>
            <a:r>
              <a:rPr lang="zh-CN" altLang="en-US" sz="2000" dirty="0" smtClean="0"/>
              <a:t>不断弹窗的“索权“、不断跳出的增强同意，以获得明示的“同意”</a:t>
            </a:r>
            <a:r>
              <a:rPr lang="en-US" altLang="zh-CN" sz="2000" dirty="0" smtClean="0"/>
              <a:t>——</a:t>
            </a:r>
          </a:p>
          <a:p>
            <a:pPr marL="0" indent="0">
              <a:buNone/>
            </a:pPr>
            <a:r>
              <a:rPr lang="en-US" altLang="zh-CN" sz="2000" dirty="0"/>
              <a:t> </a:t>
            </a:r>
            <a:r>
              <a:rPr lang="en-US" altLang="zh-CN" sz="2000" dirty="0" smtClean="0"/>
              <a:t>  </a:t>
            </a:r>
            <a:r>
              <a:rPr lang="zh-CN" altLang="en-US" sz="2000" dirty="0" smtClean="0"/>
              <a:t>频繁打断服务流畅的同时，能否真是自主的选择？</a:t>
            </a:r>
            <a:endParaRPr lang="en-US" altLang="zh-CN" sz="2000" dirty="0" smtClean="0"/>
          </a:p>
          <a:p>
            <a:pPr marL="0" indent="0">
              <a:buNone/>
            </a:pPr>
            <a:endParaRPr lang="en-US" altLang="zh-CN" sz="2000" dirty="0" smtClean="0"/>
          </a:p>
          <a:p>
            <a:pPr>
              <a:buFont typeface="Arial" panose="020B0604020202020204" pitchFamily="34" charset="0"/>
              <a:buChar char="•"/>
            </a:pPr>
            <a:r>
              <a:rPr lang="zh-CN" altLang="en-US" sz="2000" dirty="0" smtClean="0"/>
              <a:t>物联网、人脸识别等 “无感”</a:t>
            </a:r>
            <a:r>
              <a:rPr lang="en-US" altLang="zh-CN" sz="2000" dirty="0" smtClean="0"/>
              <a:t> </a:t>
            </a:r>
            <a:r>
              <a:rPr lang="zh-CN" altLang="en-US" sz="2000" dirty="0" smtClean="0"/>
              <a:t>式的个人信息收集</a:t>
            </a:r>
            <a:r>
              <a:rPr lang="zh-CN" altLang="en-US" sz="2000" dirty="0"/>
              <a:t>场景</a:t>
            </a:r>
            <a:r>
              <a:rPr lang="zh-CN" altLang="en-US" sz="2000" dirty="0" smtClean="0"/>
              <a:t>下的”</a:t>
            </a:r>
            <a:r>
              <a:rPr lang="zh-CN" altLang="en-US" sz="2000" dirty="0"/>
              <a:t>隐私保护</a:t>
            </a:r>
            <a:r>
              <a:rPr lang="zh-CN" altLang="en-US" sz="2000" dirty="0" smtClean="0"/>
              <a:t>设计“</a:t>
            </a:r>
            <a:r>
              <a:rPr lang="en-US" altLang="zh-CN" sz="2000" dirty="0" smtClean="0"/>
              <a:t>——</a:t>
            </a:r>
          </a:p>
          <a:p>
            <a:pPr marL="265113" indent="-88900">
              <a:buNone/>
            </a:pPr>
            <a:r>
              <a:rPr lang="zh-CN" altLang="en-US" sz="2000" dirty="0" smtClean="0"/>
              <a:t>如何实现详细、全面的“告知”？如何逐一给出给出和撤回“同意”？</a:t>
            </a:r>
            <a:endParaRPr lang="en-US" altLang="zh-CN" sz="2000" dirty="0" smtClean="0"/>
          </a:p>
        </p:txBody>
      </p:sp>
      <p:sp>
        <p:nvSpPr>
          <p:cNvPr id="5" name="日期占位符 4"/>
          <p:cNvSpPr>
            <a:spLocks noGrp="1"/>
          </p:cNvSpPr>
          <p:nvPr>
            <p:ph type="dt" sz="half" idx="10"/>
          </p:nvPr>
        </p:nvSpPr>
        <p:spPr>
          <a:xfrm>
            <a:off x="838200" y="6356350"/>
            <a:ext cx="2743200" cy="365125"/>
          </a:xfrm>
        </p:spPr>
        <p:txBody>
          <a:bodyPr/>
          <a:lstStyle/>
          <a:p>
            <a:r>
              <a:rPr lang="en-US" altLang="zh-CN" smtClean="0"/>
              <a:t>2019/12</a:t>
            </a:r>
            <a:endParaRPr lang="zh-CN" altLang="en-US" dirty="0"/>
          </a:p>
        </p:txBody>
      </p:sp>
      <p:sp>
        <p:nvSpPr>
          <p:cNvPr id="6" name="页脚占位符 5"/>
          <p:cNvSpPr>
            <a:spLocks noGrp="1"/>
          </p:cNvSpPr>
          <p:nvPr>
            <p:ph type="ftr" sz="quarter" idx="11"/>
          </p:nvPr>
        </p:nvSpPr>
        <p:spPr>
          <a:xfrm>
            <a:off x="3873971" y="6380201"/>
            <a:ext cx="4114800" cy="365125"/>
          </a:xfrm>
        </p:spPr>
        <p:txBody>
          <a:bodyPr/>
          <a:lstStyle/>
          <a:p>
            <a:r>
              <a:rPr lang="zh-CN" altLang="en-US" smtClean="0"/>
              <a:t>版权所有    仅供学术交流   个人观点 不代表所在单位立场</a:t>
            </a:r>
            <a:endParaRPr lang="zh-CN" altLang="en-US" dirty="0"/>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28</a:t>
            </a:fld>
            <a:endParaRPr lang="zh-CN" altLang="en-US"/>
          </a:p>
        </p:txBody>
      </p:sp>
      <p:sp>
        <p:nvSpPr>
          <p:cNvPr id="4" name="椭圆形标注 3"/>
          <p:cNvSpPr/>
          <p:nvPr/>
        </p:nvSpPr>
        <p:spPr>
          <a:xfrm>
            <a:off x="5931371" y="5514055"/>
            <a:ext cx="5882171" cy="734374"/>
          </a:xfrm>
          <a:prstGeom prst="wedgeEllipseCallout">
            <a:avLst>
              <a:gd name="adj1" fmla="val -20380"/>
              <a:gd name="adj2" fmla="val -728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rgbClr val="002060"/>
                </a:solidFill>
              </a:rPr>
              <a:t>世间安得双全</a:t>
            </a:r>
            <a:r>
              <a:rPr lang="zh-CN" altLang="en-US" b="1" dirty="0" smtClean="0">
                <a:solidFill>
                  <a:srgbClr val="002060"/>
                </a:solidFill>
              </a:rPr>
              <a:t>法，不负 </a:t>
            </a:r>
            <a:r>
              <a:rPr lang="zh-CN" altLang="en-US" b="1" dirty="0" smtClean="0">
                <a:solidFill>
                  <a:srgbClr val="002060"/>
                </a:solidFill>
              </a:rPr>
              <a:t>“同意”和</a:t>
            </a:r>
            <a:r>
              <a:rPr lang="en-US" altLang="zh-CN" b="1" dirty="0" smtClean="0">
                <a:solidFill>
                  <a:srgbClr val="002060"/>
                </a:solidFill>
              </a:rPr>
              <a:t>UE</a:t>
            </a:r>
            <a:r>
              <a:rPr lang="zh-CN" altLang="en-US" b="1" dirty="0" smtClean="0">
                <a:solidFill>
                  <a:srgbClr val="002060"/>
                </a:solidFill>
              </a:rPr>
              <a:t>？</a:t>
            </a:r>
            <a:endParaRPr lang="en-US" altLang="zh-CN" b="1" dirty="0" smtClean="0">
              <a:solidFill>
                <a:srgbClr val="002060"/>
              </a:solidFill>
            </a:endParaRPr>
          </a:p>
        </p:txBody>
      </p:sp>
    </p:spTree>
    <p:extLst>
      <p:ext uri="{BB962C8B-B14F-4D97-AF65-F5344CB8AC3E}">
        <p14:creationId xmlns:p14="http://schemas.microsoft.com/office/powerpoint/2010/main" val="1221166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5820" y="103614"/>
            <a:ext cx="11576180" cy="1325563"/>
          </a:xfrm>
        </p:spPr>
        <p:txBody>
          <a:bodyPr>
            <a:normAutofit/>
          </a:bodyPr>
          <a:lstStyle/>
          <a:p>
            <a:pPr>
              <a:lnSpc>
                <a:spcPct val="160000"/>
              </a:lnSpc>
            </a:pPr>
            <a:r>
              <a:rPr lang="zh-CN" altLang="en-US" sz="2800" b="1" dirty="0"/>
              <a:t>“知情同意”</a:t>
            </a:r>
            <a:r>
              <a:rPr lang="zh-CN" altLang="en-US" sz="2800" b="1" dirty="0" smtClean="0"/>
              <a:t>原则：</a:t>
            </a:r>
            <a:r>
              <a:rPr lang="zh-CN" altLang="en-US" sz="2800" b="1" dirty="0"/>
              <a:t>合规箴言</a:t>
            </a:r>
            <a:endParaRPr lang="en-US" altLang="zh-CN" sz="2800" b="1" dirty="0">
              <a:solidFill>
                <a:srgbClr val="C00000"/>
              </a:solidFill>
            </a:endParaRPr>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 </a:t>
            </a:r>
            <a:endParaRPr lang="zh-CN" altLang="en-US"/>
          </a:p>
        </p:txBody>
      </p:sp>
      <p:sp>
        <p:nvSpPr>
          <p:cNvPr id="10" name="矩形 9"/>
          <p:cNvSpPr/>
          <p:nvPr/>
        </p:nvSpPr>
        <p:spPr>
          <a:xfrm>
            <a:off x="287694" y="63699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287694" y="1410770"/>
            <a:ext cx="11687935" cy="5110490"/>
          </a:xfrm>
        </p:spPr>
        <p:txBody>
          <a:bodyPr>
            <a:normAutofit/>
          </a:bodyPr>
          <a:lstStyle/>
          <a:p>
            <a:pPr marL="0" indent="0">
              <a:buNone/>
            </a:pPr>
            <a:endParaRPr lang="en-US" altLang="zh-CN" sz="2000" dirty="0" smtClean="0"/>
          </a:p>
          <a:p>
            <a:pPr marL="0" indent="0">
              <a:lnSpc>
                <a:spcPct val="100000"/>
              </a:lnSpc>
              <a:buNone/>
            </a:pPr>
            <a:r>
              <a:rPr lang="en-US" altLang="zh-CN" sz="2000" dirty="0" smtClean="0"/>
              <a:t>Tip 1 </a:t>
            </a:r>
            <a:r>
              <a:rPr lang="zh-CN" altLang="en-US" sz="2000" dirty="0" smtClean="0"/>
              <a:t>  保持处理个人信息的</a:t>
            </a:r>
            <a:r>
              <a:rPr lang="zh-CN" altLang="en-US" sz="2000" dirty="0" smtClean="0">
                <a:solidFill>
                  <a:srgbClr val="C00000"/>
                </a:solidFill>
              </a:rPr>
              <a:t>透明化</a:t>
            </a:r>
            <a:r>
              <a:rPr lang="zh-CN" altLang="en-US" sz="2000" dirty="0" smtClean="0"/>
              <a:t>，履行知情的义务</a:t>
            </a:r>
            <a:endParaRPr lang="en-US" altLang="zh-CN" sz="2000" dirty="0" smtClean="0"/>
          </a:p>
          <a:p>
            <a:pPr marL="811213" indent="-177800">
              <a:lnSpc>
                <a:spcPct val="100000"/>
              </a:lnSpc>
              <a:buNone/>
            </a:pPr>
            <a:r>
              <a:rPr lang="zh-CN" altLang="en-US" sz="2000" dirty="0" smtClean="0">
                <a:solidFill>
                  <a:srgbClr val="C00000"/>
                </a:solidFill>
              </a:rPr>
              <a:t>  全生命周期</a:t>
            </a:r>
            <a:r>
              <a:rPr lang="zh-CN" altLang="en-US" sz="2000" dirty="0" smtClean="0"/>
              <a:t>的同意，作为个人信息处理的前提。</a:t>
            </a:r>
            <a:endParaRPr lang="en-US" altLang="zh-CN" sz="2000" dirty="0" smtClean="0"/>
          </a:p>
          <a:p>
            <a:pPr marL="0" indent="0">
              <a:lnSpc>
                <a:spcPct val="100000"/>
              </a:lnSpc>
              <a:buNone/>
            </a:pPr>
            <a:endParaRPr lang="en-US" altLang="zh-CN" sz="2000" dirty="0" smtClean="0"/>
          </a:p>
          <a:p>
            <a:pPr marL="0" indent="0">
              <a:lnSpc>
                <a:spcPct val="100000"/>
              </a:lnSpc>
              <a:buNone/>
            </a:pPr>
            <a:r>
              <a:rPr lang="en-US" altLang="zh-CN" sz="2000" dirty="0" smtClean="0"/>
              <a:t>Tip 2   </a:t>
            </a:r>
            <a:r>
              <a:rPr lang="zh-CN" altLang="en-US" sz="2000" dirty="0" smtClean="0"/>
              <a:t>“知情”与“同意”是个人信息保护的基石，需要：</a:t>
            </a:r>
            <a:endParaRPr lang="en-US" altLang="zh-CN" sz="2000" dirty="0" smtClean="0"/>
          </a:p>
          <a:p>
            <a:pPr marL="0" indent="0">
              <a:lnSpc>
                <a:spcPct val="100000"/>
              </a:lnSpc>
              <a:buNone/>
            </a:pPr>
            <a:r>
              <a:rPr lang="en-US" altLang="zh-CN" sz="2000" dirty="0" smtClean="0"/>
              <a:t>            </a:t>
            </a:r>
            <a:r>
              <a:rPr lang="zh-CN" altLang="en-US" sz="2000" dirty="0" smtClean="0">
                <a:solidFill>
                  <a:srgbClr val="C00000"/>
                </a:solidFill>
              </a:rPr>
              <a:t>“规则”</a:t>
            </a:r>
            <a:r>
              <a:rPr lang="en-US" altLang="zh-CN" sz="2000" dirty="0" smtClean="0">
                <a:solidFill>
                  <a:srgbClr val="C00000"/>
                </a:solidFill>
              </a:rPr>
              <a:t>+</a:t>
            </a:r>
            <a:r>
              <a:rPr lang="zh-CN" altLang="en-US" sz="2000" dirty="0" smtClean="0">
                <a:solidFill>
                  <a:srgbClr val="C00000"/>
                </a:solidFill>
              </a:rPr>
              <a:t>“程序”</a:t>
            </a:r>
            <a:r>
              <a:rPr lang="zh-CN" altLang="en-US" sz="2000" dirty="0" smtClean="0"/>
              <a:t>的双重保障。</a:t>
            </a:r>
            <a:endParaRPr lang="en-US" altLang="zh-CN" sz="2000" dirty="0" smtClean="0"/>
          </a:p>
          <a:p>
            <a:pPr marL="0" indent="0">
              <a:lnSpc>
                <a:spcPct val="100000"/>
              </a:lnSpc>
              <a:buNone/>
            </a:pPr>
            <a:endParaRPr lang="en-US" altLang="zh-CN" sz="2000" dirty="0" smtClean="0"/>
          </a:p>
          <a:p>
            <a:pPr marL="0" indent="0">
              <a:lnSpc>
                <a:spcPct val="100000"/>
              </a:lnSpc>
              <a:buNone/>
            </a:pPr>
            <a:r>
              <a:rPr lang="en-US" altLang="zh-CN" sz="2000" dirty="0" smtClean="0"/>
              <a:t>Tip 3   </a:t>
            </a:r>
            <a:r>
              <a:rPr lang="zh-CN" altLang="en-US" sz="2000" smtClean="0"/>
              <a:t>“知情同意” 只是</a:t>
            </a:r>
            <a:r>
              <a:rPr lang="zh-CN" altLang="en-US" sz="2000" dirty="0"/>
              <a:t>确保处理个人信息活动合法合规的</a:t>
            </a:r>
            <a:r>
              <a:rPr lang="zh-CN" altLang="en-US" sz="2000" u="sng" dirty="0">
                <a:solidFill>
                  <a:srgbClr val="C00000"/>
                </a:solidFill>
              </a:rPr>
              <a:t>必要</a:t>
            </a:r>
            <a:r>
              <a:rPr lang="zh-CN" altLang="en-US" sz="2000" dirty="0"/>
              <a:t>条件</a:t>
            </a:r>
            <a:r>
              <a:rPr lang="zh-CN" altLang="en-US" sz="2000" dirty="0">
                <a:solidFill>
                  <a:srgbClr val="C00000"/>
                </a:solidFill>
              </a:rPr>
              <a:t>之一</a:t>
            </a:r>
            <a:r>
              <a:rPr lang="zh-CN" altLang="en-US" sz="2000" dirty="0"/>
              <a:t>，别忘了：</a:t>
            </a:r>
            <a:endParaRPr lang="en-US" altLang="zh-CN" sz="2000" dirty="0"/>
          </a:p>
          <a:p>
            <a:pPr marL="0" indent="176213">
              <a:lnSpc>
                <a:spcPct val="100000"/>
              </a:lnSpc>
              <a:buNone/>
            </a:pPr>
            <a:r>
              <a:rPr lang="en-US" altLang="zh-CN" sz="2000" dirty="0"/>
              <a:t>         </a:t>
            </a:r>
            <a:r>
              <a:rPr lang="zh-CN" altLang="zh-CN" sz="2000" dirty="0"/>
              <a:t>权责一致</a:t>
            </a:r>
            <a:r>
              <a:rPr lang="en-US" altLang="zh-CN" sz="2000" dirty="0"/>
              <a:t> </a:t>
            </a:r>
            <a:r>
              <a:rPr lang="zh-CN" altLang="zh-CN" sz="2000" dirty="0">
                <a:solidFill>
                  <a:srgbClr val="C00000"/>
                </a:solidFill>
              </a:rPr>
              <a:t>目的明确</a:t>
            </a:r>
            <a:r>
              <a:rPr lang="en-US" altLang="zh-CN" sz="2000" dirty="0">
                <a:solidFill>
                  <a:srgbClr val="C00000"/>
                </a:solidFill>
              </a:rPr>
              <a:t> </a:t>
            </a:r>
            <a:r>
              <a:rPr lang="zh-CN" altLang="zh-CN" sz="2000" dirty="0">
                <a:solidFill>
                  <a:srgbClr val="C00000"/>
                </a:solidFill>
              </a:rPr>
              <a:t>最小必要</a:t>
            </a:r>
            <a:r>
              <a:rPr lang="en-US" altLang="zh-CN" sz="2000" dirty="0">
                <a:solidFill>
                  <a:srgbClr val="C00000"/>
                </a:solidFill>
              </a:rPr>
              <a:t> </a:t>
            </a:r>
            <a:r>
              <a:rPr lang="zh-CN" altLang="zh-CN" sz="2000" dirty="0"/>
              <a:t>确保安全</a:t>
            </a:r>
            <a:r>
              <a:rPr lang="en-US" altLang="zh-CN" sz="2000" dirty="0"/>
              <a:t> </a:t>
            </a:r>
            <a:r>
              <a:rPr lang="zh-CN" altLang="zh-CN" sz="2000" dirty="0">
                <a:solidFill>
                  <a:srgbClr val="C00000"/>
                </a:solidFill>
              </a:rPr>
              <a:t>主体参与</a:t>
            </a:r>
            <a:endParaRPr lang="en-US" altLang="zh-CN" sz="2000" dirty="0">
              <a:solidFill>
                <a:srgbClr val="C00000"/>
              </a:solidFill>
            </a:endParaRPr>
          </a:p>
          <a:p>
            <a:pPr marL="0" indent="0">
              <a:buNone/>
            </a:pPr>
            <a:endParaRPr lang="en-US" altLang="zh-CN" sz="2000" dirty="0"/>
          </a:p>
        </p:txBody>
      </p:sp>
      <p:sp>
        <p:nvSpPr>
          <p:cNvPr id="5" name="日期占位符 4"/>
          <p:cNvSpPr>
            <a:spLocks noGrp="1"/>
          </p:cNvSpPr>
          <p:nvPr>
            <p:ph type="dt" sz="half" idx="10"/>
          </p:nvPr>
        </p:nvSpPr>
        <p:spPr>
          <a:xfrm>
            <a:off x="838200" y="6356350"/>
            <a:ext cx="2743200" cy="365125"/>
          </a:xfrm>
        </p:spPr>
        <p:txBody>
          <a:bodyPr/>
          <a:lstStyle/>
          <a:p>
            <a:r>
              <a:rPr lang="en-US" altLang="zh-CN" smtClean="0"/>
              <a:t>2019/12</a:t>
            </a:r>
            <a:endParaRPr lang="zh-CN" altLang="en-US" dirty="0"/>
          </a:p>
        </p:txBody>
      </p:sp>
      <p:sp>
        <p:nvSpPr>
          <p:cNvPr id="6" name="页脚占位符 5"/>
          <p:cNvSpPr>
            <a:spLocks noGrp="1"/>
          </p:cNvSpPr>
          <p:nvPr>
            <p:ph type="ftr" sz="quarter" idx="11"/>
          </p:nvPr>
        </p:nvSpPr>
        <p:spPr>
          <a:xfrm>
            <a:off x="3873971" y="6380201"/>
            <a:ext cx="4114800" cy="365125"/>
          </a:xfrm>
        </p:spPr>
        <p:txBody>
          <a:bodyPr/>
          <a:lstStyle/>
          <a:p>
            <a:r>
              <a:rPr lang="zh-CN" altLang="en-US" smtClean="0"/>
              <a:t>版权所有    仅供学术交流   个人观点 不代表所在单位立场</a:t>
            </a:r>
            <a:endParaRPr lang="zh-CN" altLang="en-US" dirty="0"/>
          </a:p>
        </p:txBody>
      </p:sp>
      <p:sp>
        <p:nvSpPr>
          <p:cNvPr id="7" name="灯片编号占位符 6"/>
          <p:cNvSpPr>
            <a:spLocks noGrp="1"/>
          </p:cNvSpPr>
          <p:nvPr>
            <p:ph type="sldNum" sz="quarter" idx="12"/>
          </p:nvPr>
        </p:nvSpPr>
        <p:spPr>
          <a:xfrm>
            <a:off x="8610600" y="6356350"/>
            <a:ext cx="2743200" cy="365125"/>
          </a:xfrm>
        </p:spPr>
        <p:txBody>
          <a:bodyPr/>
          <a:lstStyle/>
          <a:p>
            <a:fld id="{E0ECDE45-EEA8-4672-AA6E-D28594B2B953}" type="slidenum">
              <a:rPr lang="zh-CN" altLang="en-US" smtClean="0"/>
              <a:t>29</a:t>
            </a:fld>
            <a:endParaRPr lang="zh-CN" altLang="en-US"/>
          </a:p>
        </p:txBody>
      </p:sp>
    </p:spTree>
    <p:extLst>
      <p:ext uri="{BB962C8B-B14F-4D97-AF65-F5344CB8AC3E}">
        <p14:creationId xmlns:p14="http://schemas.microsoft.com/office/powerpoint/2010/main" val="2172961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7694" y="85207"/>
            <a:ext cx="10515600" cy="1325563"/>
          </a:xfrm>
        </p:spPr>
        <p:txBody>
          <a:bodyPr/>
          <a:lstStyle/>
          <a:p>
            <a:r>
              <a:rPr lang="zh-CN" altLang="en-US" dirty="0" smtClean="0"/>
              <a:t>   目录</a:t>
            </a:r>
            <a:endParaRPr lang="zh-CN" altLang="en-US" dirty="0"/>
          </a:p>
        </p:txBody>
      </p:sp>
      <p:sp>
        <p:nvSpPr>
          <p:cNvPr id="5" name="矩形 4"/>
          <p:cNvSpPr/>
          <p:nvPr/>
        </p:nvSpPr>
        <p:spPr>
          <a:xfrm>
            <a:off x="2062065" y="2182642"/>
            <a:ext cx="7212563" cy="72778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t>01</a:t>
            </a:r>
            <a:r>
              <a:rPr lang="zh-CN" altLang="en-US" sz="2400" dirty="0" smtClean="0"/>
              <a:t>、“知情同意”原则的条文解读</a:t>
            </a:r>
            <a:endParaRPr lang="en-US" altLang="zh-CN" sz="2400" dirty="0"/>
          </a:p>
        </p:txBody>
      </p:sp>
      <p:sp>
        <p:nvSpPr>
          <p:cNvPr id="7" name="矩形 6"/>
          <p:cNvSpPr/>
          <p:nvPr/>
        </p:nvSpPr>
        <p:spPr>
          <a:xfrm>
            <a:off x="2062065" y="3382762"/>
            <a:ext cx="7212563" cy="72778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t>02</a:t>
            </a:r>
            <a:r>
              <a:rPr lang="zh-CN" altLang="en-US" sz="2400" dirty="0" smtClean="0"/>
              <a:t>、“知情同意”原则的场景适用</a:t>
            </a:r>
            <a:endParaRPr lang="en-US" altLang="zh-CN" sz="2400" dirty="0"/>
          </a:p>
        </p:txBody>
      </p:sp>
      <p:sp>
        <p:nvSpPr>
          <p:cNvPr id="8" name="矩形 7"/>
          <p:cNvSpPr/>
          <p:nvPr/>
        </p:nvSpPr>
        <p:spPr>
          <a:xfrm>
            <a:off x="2062065" y="4582882"/>
            <a:ext cx="7212563" cy="72778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t>03</a:t>
            </a:r>
            <a:r>
              <a:rPr lang="zh-CN" altLang="en-US" sz="2400" dirty="0"/>
              <a:t>、 “知情同意”原则</a:t>
            </a:r>
            <a:r>
              <a:rPr lang="zh-CN" altLang="en-US" sz="2400" dirty="0" smtClean="0"/>
              <a:t>的问题与思考</a:t>
            </a:r>
            <a:endParaRPr lang="zh-CN" altLang="en-US" sz="2400" dirty="0"/>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E0ECDE45-EEA8-4672-AA6E-D28594B2B953}" type="slidenum">
              <a:rPr lang="zh-CN" altLang="en-US" smtClean="0"/>
              <a:t>3</a:t>
            </a:fld>
            <a:endParaRPr lang="zh-CN" altLang="en-US"/>
          </a:p>
        </p:txBody>
      </p:sp>
      <p:sp>
        <p:nvSpPr>
          <p:cNvPr id="11" name="页脚占位符 6"/>
          <p:cNvSpPr txBox="1"/>
          <p:nvPr/>
        </p:nvSpPr>
        <p:spPr>
          <a:xfrm>
            <a:off x="3096491" y="6179560"/>
            <a:ext cx="6380018" cy="54191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rgbClr val="C00000"/>
              </a:solidFill>
            </a:endParaRPr>
          </a:p>
        </p:txBody>
      </p:sp>
      <p:sp>
        <p:nvSpPr>
          <p:cNvPr id="12" name="页脚占位符 11"/>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4691" y="3695989"/>
            <a:ext cx="10515600" cy="4351338"/>
          </a:xfrm>
        </p:spPr>
        <p:txBody>
          <a:bodyPr/>
          <a:lstStyle/>
          <a:p>
            <a:pPr marL="0" indent="0" algn="r">
              <a:buNone/>
            </a:pPr>
            <a:r>
              <a:rPr lang="zh-CN" altLang="en-US" sz="2400" dirty="0" smtClean="0"/>
              <a:t>薛颖 朱玲凤 孟洁</a:t>
            </a:r>
            <a:endParaRPr lang="en-US" altLang="zh-CN" sz="2400" dirty="0" smtClean="0"/>
          </a:p>
          <a:p>
            <a:pPr marL="0" indent="0" algn="r">
              <a:buNone/>
            </a:pPr>
            <a:r>
              <a:rPr lang="en-US" altLang="zh-CN" sz="2400" dirty="0" smtClean="0"/>
              <a:t>2019</a:t>
            </a:r>
            <a:r>
              <a:rPr lang="zh-CN" altLang="en-US" sz="2400" dirty="0" smtClean="0"/>
              <a:t>年</a:t>
            </a:r>
            <a:r>
              <a:rPr lang="en-US" altLang="zh-CN" sz="2400" dirty="0" smtClean="0"/>
              <a:t>11</a:t>
            </a:r>
            <a:r>
              <a:rPr lang="zh-CN" altLang="en-US" sz="2400" dirty="0" smtClean="0"/>
              <a:t>月 北京 </a:t>
            </a:r>
            <a:endParaRPr lang="en-US" altLang="zh-CN" sz="2400" dirty="0" smtClean="0"/>
          </a:p>
          <a:p>
            <a:pPr marL="0" indent="0">
              <a:buNone/>
            </a:pPr>
            <a:endParaRPr lang="zh-CN" altLang="en-US" dirty="0"/>
          </a:p>
        </p:txBody>
      </p:sp>
      <p:sp>
        <p:nvSpPr>
          <p:cNvPr id="4" name="矩形 3"/>
          <p:cNvSpPr/>
          <p:nvPr/>
        </p:nvSpPr>
        <p:spPr>
          <a:xfrm>
            <a:off x="2209800" y="1321386"/>
            <a:ext cx="8869172" cy="152861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smtClean="0"/>
              <a:t>“知情同意”原则</a:t>
            </a:r>
            <a:endParaRPr lang="en-US" altLang="zh-CN" sz="4000" b="1" dirty="0" smtClean="0"/>
          </a:p>
          <a:p>
            <a:pPr algn="ctr"/>
            <a:r>
              <a:rPr lang="en-US" altLang="zh-CN" sz="3600" b="1" dirty="0" smtClean="0"/>
              <a:t>——</a:t>
            </a:r>
            <a:r>
              <a:rPr lang="zh-CN" altLang="en-US" sz="3600" b="1" dirty="0" smtClean="0"/>
              <a:t>条文解读与场景适用</a:t>
            </a:r>
            <a:endParaRPr lang="en-US" altLang="zh-CN" sz="3600" b="1" dirty="0"/>
          </a:p>
        </p:txBody>
      </p:sp>
      <p:sp>
        <p:nvSpPr>
          <p:cNvPr id="6" name="日期占位符 5"/>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7" name="页脚占位符 6"/>
          <p:cNvSpPr>
            <a:spLocks noGrp="1"/>
          </p:cNvSpPr>
          <p:nvPr>
            <p:ph type="ftr" sz="quarter" idx="11"/>
          </p:nvPr>
        </p:nvSpPr>
        <p:spPr>
          <a:xfrm>
            <a:off x="3207328" y="6085392"/>
            <a:ext cx="6380018" cy="541915"/>
          </a:xfrm>
        </p:spPr>
        <p:txBody>
          <a:bodyPr/>
          <a:lstStyle/>
          <a:p>
            <a:r>
              <a:rPr lang="zh-CN" altLang="en-US" b="1" smtClean="0">
                <a:solidFill>
                  <a:srgbClr val="C00000"/>
                </a:solidFill>
              </a:rPr>
              <a:t>个人</a:t>
            </a:r>
            <a:r>
              <a:rPr lang="zh-CN" altLang="en-US" b="1" dirty="0" smtClean="0">
                <a:solidFill>
                  <a:srgbClr val="C00000"/>
                </a:solidFill>
              </a:rPr>
              <a:t>观点 不代表所在单位立场</a:t>
            </a:r>
            <a:endParaRPr lang="zh-CN" altLang="en-US" dirty="0">
              <a:solidFill>
                <a:srgbClr val="C00000"/>
              </a:solidFill>
            </a:endParaRPr>
          </a:p>
        </p:txBody>
      </p:sp>
      <p:sp>
        <p:nvSpPr>
          <p:cNvPr id="8" name="灯片编号占位符 7"/>
          <p:cNvSpPr>
            <a:spLocks noGrp="1"/>
          </p:cNvSpPr>
          <p:nvPr>
            <p:ph type="sldNum" sz="quarter" idx="12"/>
          </p:nvPr>
        </p:nvSpPr>
        <p:spPr>
          <a:xfrm>
            <a:off x="8610600" y="6356350"/>
            <a:ext cx="2743200" cy="365125"/>
          </a:xfrm>
        </p:spPr>
        <p:txBody>
          <a:bodyPr/>
          <a:lstStyle/>
          <a:p>
            <a:fld id="{E0ECDE45-EEA8-4672-AA6E-D28594B2B953}" type="slidenum">
              <a:rPr lang="zh-CN" altLang="en-US" smtClean="0"/>
              <a:t>30</a:t>
            </a:fld>
            <a:endParaRPr lang="zh-CN" altLang="en-US"/>
          </a:p>
        </p:txBody>
      </p:sp>
    </p:spTree>
    <p:extLst>
      <p:ext uri="{BB962C8B-B14F-4D97-AF65-F5344CB8AC3E}">
        <p14:creationId xmlns:p14="http://schemas.microsoft.com/office/powerpoint/2010/main" val="3485059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3610947"/>
            <a:ext cx="12192000" cy="13529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t>“知情同意”</a:t>
            </a:r>
            <a:r>
              <a:rPr lang="zh-CN" altLang="en-US" sz="4000" dirty="0" smtClean="0"/>
              <a:t>的条文解读</a:t>
            </a:r>
            <a:endParaRPr lang="zh-CN" altLang="en-US" sz="4000" dirty="0"/>
          </a:p>
        </p:txBody>
      </p:sp>
      <p:sp>
        <p:nvSpPr>
          <p:cNvPr id="7" name="椭圆 6"/>
          <p:cNvSpPr/>
          <p:nvPr/>
        </p:nvSpPr>
        <p:spPr>
          <a:xfrm>
            <a:off x="5376000" y="1604865"/>
            <a:ext cx="1440000" cy="144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smtClean="0"/>
              <a:t>01</a:t>
            </a:r>
            <a:endParaRPr lang="zh-CN" altLang="en-US" sz="6000" dirty="0"/>
          </a:p>
        </p:txBody>
      </p:sp>
      <p:sp>
        <p:nvSpPr>
          <p:cNvPr id="2" name="日期占位符 1"/>
          <p:cNvSpPr>
            <a:spLocks noGrp="1"/>
          </p:cNvSpPr>
          <p:nvPr>
            <p:ph type="dt" sz="half" idx="10"/>
          </p:nvPr>
        </p:nvSpPr>
        <p:spPr/>
        <p:txBody>
          <a:bodyPr/>
          <a:lstStyle/>
          <a:p>
            <a:r>
              <a:rPr lang="en-US" altLang="zh-CN" smtClean="0"/>
              <a:t>2019/12</a:t>
            </a:r>
            <a:endParaRPr lang="zh-CN" altLang="en-US"/>
          </a:p>
        </p:txBody>
      </p:sp>
      <p:sp>
        <p:nvSpPr>
          <p:cNvPr id="3" name="页脚占位符 2"/>
          <p:cNvSpPr>
            <a:spLocks noGrp="1"/>
          </p:cNvSpPr>
          <p:nvPr>
            <p:ph type="ftr" sz="quarter" idx="11"/>
          </p:nvPr>
        </p:nvSpPr>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p:txBody>
          <a:bodyPr/>
          <a:lstStyle/>
          <a:p>
            <a:fld id="{E0ECDE45-EEA8-4672-AA6E-D28594B2B953}" type="slidenum">
              <a:rPr lang="zh-CN" altLang="en-US" smtClean="0"/>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5820" y="103614"/>
            <a:ext cx="11063562" cy="1325563"/>
          </a:xfrm>
        </p:spPr>
        <p:txBody>
          <a:bodyPr>
            <a:normAutofit/>
          </a:bodyPr>
          <a:lstStyle/>
          <a:p>
            <a:r>
              <a:rPr lang="zh-CN" altLang="en-US" sz="2400" b="1" dirty="0"/>
              <a:t>“知情同意”</a:t>
            </a:r>
            <a:r>
              <a:rPr lang="zh-CN" altLang="en-US" sz="2400" b="1" dirty="0" smtClean="0"/>
              <a:t>原则的规范条文</a:t>
            </a:r>
            <a:r>
              <a:rPr lang="en-US" altLang="zh-CN" sz="2400" b="1" dirty="0" smtClean="0"/>
              <a:t>——</a:t>
            </a:r>
            <a:br>
              <a:rPr lang="en-US" altLang="zh-CN" sz="2400" b="1" dirty="0" smtClean="0"/>
            </a:br>
            <a:r>
              <a:rPr lang="en-US" altLang="zh-CN" sz="2400" b="1" dirty="0" smtClean="0"/>
              <a:t>《</a:t>
            </a:r>
            <a:r>
              <a:rPr lang="zh-CN" altLang="en-US" sz="2400" b="1" dirty="0"/>
              <a:t>全国人民代表大会常务委员会关于加强网络信息保护的决定</a:t>
            </a:r>
            <a:r>
              <a:rPr lang="en-US" altLang="zh-CN" sz="2400" b="1" dirty="0" smtClean="0"/>
              <a:t>》</a:t>
            </a:r>
            <a:r>
              <a:rPr lang="zh-CN" altLang="en-US" sz="2400" b="1" dirty="0" smtClean="0"/>
              <a:t>（</a:t>
            </a:r>
            <a:r>
              <a:rPr lang="en-US" altLang="zh-CN" sz="2400" b="1" dirty="0" smtClean="0"/>
              <a:t>2012</a:t>
            </a:r>
            <a:r>
              <a:rPr lang="zh-CN" altLang="en-US" sz="2400" b="1" dirty="0" smtClean="0"/>
              <a:t>）</a:t>
            </a:r>
            <a:endParaRPr lang="zh-CN" altLang="en-US" sz="2400" b="1" dirty="0"/>
          </a:p>
        </p:txBody>
      </p:sp>
      <p:sp>
        <p:nvSpPr>
          <p:cNvPr id="9" name="矩形 8"/>
          <p:cNvSpPr/>
          <p:nvPr/>
        </p:nvSpPr>
        <p:spPr>
          <a:xfrm>
            <a:off x="287694" y="1306286"/>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609060"/>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内容占位符 2"/>
          <p:cNvSpPr>
            <a:spLocks noGrp="1"/>
          </p:cNvSpPr>
          <p:nvPr>
            <p:ph idx="1"/>
          </p:nvPr>
        </p:nvSpPr>
        <p:spPr>
          <a:xfrm>
            <a:off x="287694" y="1717094"/>
            <a:ext cx="11543522" cy="4351338"/>
          </a:xfrm>
        </p:spPr>
        <p:txBody>
          <a:bodyPr>
            <a:normAutofit/>
          </a:bodyPr>
          <a:lstStyle/>
          <a:p>
            <a:pPr marL="0" indent="0">
              <a:buNone/>
            </a:pPr>
            <a:r>
              <a:rPr lang="zh-CN" altLang="en-US" sz="2400" dirty="0" smtClean="0"/>
              <a:t>第</a:t>
            </a:r>
            <a:r>
              <a:rPr lang="en-US" altLang="zh-CN" sz="2400" dirty="0" smtClean="0"/>
              <a:t>2</a:t>
            </a:r>
            <a:r>
              <a:rPr lang="zh-CN" altLang="en-US" sz="2400" dirty="0" smtClean="0"/>
              <a:t>条：</a:t>
            </a:r>
            <a:endParaRPr lang="en-US" altLang="zh-CN" sz="2400" dirty="0" smtClean="0"/>
          </a:p>
          <a:p>
            <a:pPr marL="0" indent="0">
              <a:buNone/>
            </a:pPr>
            <a:r>
              <a:rPr lang="zh-CN" altLang="en-US" sz="2400" dirty="0" smtClean="0"/>
              <a:t>网络服务提供者和其他企业事业单位在业务活动中收集、使用公民个人电子信息，应当遵循合法、正当、必要的原则，明示收集、使用信息的</a:t>
            </a:r>
            <a:r>
              <a:rPr lang="zh-CN" altLang="en-US" sz="2400" dirty="0" smtClean="0">
                <a:solidFill>
                  <a:srgbClr val="0070C0"/>
                </a:solidFill>
              </a:rPr>
              <a:t>目的、方式和范围</a:t>
            </a:r>
            <a:r>
              <a:rPr lang="zh-CN" altLang="en-US" sz="2400" dirty="0" smtClean="0"/>
              <a:t>，并</a:t>
            </a:r>
            <a:r>
              <a:rPr lang="zh-CN" altLang="en-US" sz="2400" dirty="0" smtClean="0">
                <a:solidFill>
                  <a:srgbClr val="FF0000"/>
                </a:solidFill>
              </a:rPr>
              <a:t>经被收集者同意</a:t>
            </a:r>
            <a:r>
              <a:rPr lang="zh-CN" altLang="en-US" sz="2400" dirty="0" smtClean="0"/>
              <a:t>，不得违反法律、法规的规定和双方的约定收集、使用信息。</a:t>
            </a:r>
          </a:p>
          <a:p>
            <a:endParaRPr lang="zh-CN" altLang="en-US" sz="2400" dirty="0"/>
          </a:p>
          <a:p>
            <a:pPr marL="0" indent="0">
              <a:buNone/>
            </a:pPr>
            <a:r>
              <a:rPr lang="zh-CN" altLang="en-US" sz="2400" dirty="0" smtClean="0"/>
              <a:t>网络</a:t>
            </a:r>
            <a:r>
              <a:rPr lang="zh-CN" altLang="en-US" sz="2400" dirty="0"/>
              <a:t>服务提供者和其他企业事业单位收集、使用公民个人电子信息，应当公开其</a:t>
            </a:r>
            <a:r>
              <a:rPr lang="zh-CN" altLang="en-US" sz="2400" dirty="0">
                <a:solidFill>
                  <a:srgbClr val="0070C0"/>
                </a:solidFill>
              </a:rPr>
              <a:t>收集、使用规则</a:t>
            </a:r>
            <a:r>
              <a:rPr lang="zh-CN" altLang="en-US" sz="2400" dirty="0" smtClean="0"/>
              <a:t>。</a:t>
            </a:r>
            <a:endParaRPr lang="en-US" altLang="zh-CN" sz="2400" dirty="0" smtClean="0"/>
          </a:p>
          <a:p>
            <a:pPr marL="0" indent="0">
              <a:buNone/>
            </a:pPr>
            <a:endParaRPr lang="en-US" altLang="zh-CN" sz="2400" dirty="0" smtClean="0"/>
          </a:p>
          <a:p>
            <a:pPr marL="0" indent="0" algn="ctr">
              <a:buNone/>
            </a:pPr>
            <a:r>
              <a:rPr lang="en-US" altLang="zh-CN" sz="2400" i="1" dirty="0" smtClean="0">
                <a:solidFill>
                  <a:srgbClr val="002060"/>
                </a:solidFill>
              </a:rPr>
              <a:t>——</a:t>
            </a:r>
            <a:r>
              <a:rPr lang="zh-CN" altLang="en-US" sz="2400" i="1" dirty="0" smtClean="0">
                <a:solidFill>
                  <a:srgbClr val="002060"/>
                </a:solidFill>
              </a:rPr>
              <a:t>构建知情同意规范体系的基本法起点</a:t>
            </a:r>
            <a:endParaRPr lang="zh-CN" altLang="en-US" sz="2400" i="1" dirty="0">
              <a:solidFill>
                <a:srgbClr val="002060"/>
              </a:solidFill>
            </a:endParaRPr>
          </a:p>
          <a:p>
            <a:pPr marL="0" indent="0">
              <a:buNone/>
            </a:pPr>
            <a:endParaRPr lang="zh-CN" altLang="en-US" sz="2400" dirty="0"/>
          </a:p>
          <a:p>
            <a:pPr marL="0" indent="0">
              <a:buNone/>
            </a:pPr>
            <a:endParaRPr lang="zh-CN" altLang="en-US" sz="2400" dirty="0"/>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5</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1929" y="-124949"/>
            <a:ext cx="11029560" cy="1325563"/>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400" b="1" dirty="0" smtClean="0">
                <a:solidFill>
                  <a:schemeClr val="tx1">
                    <a:lumMod val="95000"/>
                    <a:lumOff val="5000"/>
                  </a:schemeClr>
                </a:solidFill>
              </a:rPr>
              <a:t>——《</a:t>
            </a:r>
            <a:r>
              <a:rPr lang="zh-CN" altLang="en-US" sz="2400" b="1" dirty="0"/>
              <a:t>征信业管理条例</a:t>
            </a:r>
            <a:r>
              <a:rPr lang="en-US" altLang="zh-CN" sz="2400" b="1" dirty="0" smtClean="0">
                <a:solidFill>
                  <a:schemeClr val="tx1">
                    <a:lumMod val="95000"/>
                    <a:lumOff val="5000"/>
                  </a:schemeClr>
                </a:solidFill>
              </a:rPr>
              <a:t>》</a:t>
            </a:r>
            <a:r>
              <a:rPr lang="zh-CN" altLang="en-US" sz="2400" b="1" dirty="0" smtClean="0">
                <a:solidFill>
                  <a:schemeClr val="tx1">
                    <a:lumMod val="95000"/>
                    <a:lumOff val="5000"/>
                  </a:schemeClr>
                </a:solidFill>
              </a:rPr>
              <a:t>（</a:t>
            </a:r>
            <a:r>
              <a:rPr lang="en-US" altLang="zh-CN" sz="2400" b="1" dirty="0" smtClean="0">
                <a:solidFill>
                  <a:schemeClr val="tx1">
                    <a:lumMod val="95000"/>
                    <a:lumOff val="5000"/>
                  </a:schemeClr>
                </a:solidFill>
              </a:rPr>
              <a:t>2013</a:t>
            </a:r>
            <a:r>
              <a:rPr lang="zh-CN" altLang="en-US" sz="2400" b="1" dirty="0" smtClean="0">
                <a:solidFill>
                  <a:schemeClr val="tx1">
                    <a:lumMod val="95000"/>
                    <a:lumOff val="5000"/>
                  </a:schemeClr>
                </a:solidFill>
              </a:rPr>
              <a:t>）</a:t>
            </a:r>
            <a:endParaRPr lang="zh-CN" altLang="en-US" sz="2400" b="1" dirty="0">
              <a:solidFill>
                <a:schemeClr val="tx1">
                  <a:lumMod val="95000"/>
                  <a:lumOff val="5000"/>
                </a:schemeClr>
              </a:solidFill>
            </a:endParaRPr>
          </a:p>
        </p:txBody>
      </p:sp>
      <p:sp>
        <p:nvSpPr>
          <p:cNvPr id="9" name="矩形 8"/>
          <p:cNvSpPr/>
          <p:nvPr/>
        </p:nvSpPr>
        <p:spPr>
          <a:xfrm>
            <a:off x="233617" y="799162"/>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67866" y="380496"/>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195588" y="1070087"/>
            <a:ext cx="11581551" cy="5380749"/>
          </a:xfrm>
        </p:spPr>
        <p:txBody>
          <a:bodyPr>
            <a:noAutofit/>
          </a:bodyPr>
          <a:lstStyle/>
          <a:p>
            <a:pPr marL="0" indent="0">
              <a:buNone/>
            </a:pPr>
            <a:r>
              <a:rPr lang="zh-CN" altLang="en-US" sz="1800" b="1" dirty="0" smtClean="0"/>
              <a:t>第</a:t>
            </a:r>
            <a:r>
              <a:rPr lang="en-US" altLang="zh-CN" sz="1800" b="1" dirty="0" smtClean="0"/>
              <a:t>13</a:t>
            </a:r>
            <a:r>
              <a:rPr lang="zh-CN" altLang="en-US" sz="1800" b="1" dirty="0" smtClean="0"/>
              <a:t>条 </a:t>
            </a:r>
            <a:r>
              <a:rPr lang="zh-CN" altLang="en-US" sz="1800" dirty="0" smtClean="0"/>
              <a:t>采集</a:t>
            </a:r>
            <a:r>
              <a:rPr lang="zh-CN" altLang="en-US" sz="1800" dirty="0"/>
              <a:t>个人信息应当经信息主体本人同意，</a:t>
            </a:r>
            <a:r>
              <a:rPr lang="zh-CN" altLang="en-US" sz="1800" dirty="0">
                <a:solidFill>
                  <a:srgbClr val="C00000"/>
                </a:solidFill>
              </a:rPr>
              <a:t>未经本人同意不得采集</a:t>
            </a:r>
            <a:r>
              <a:rPr lang="zh-CN" altLang="en-US" sz="1800" dirty="0"/>
              <a:t>。但是，依照法律、行政法规规定公开的信息除外</a:t>
            </a:r>
            <a:r>
              <a:rPr lang="zh-CN" altLang="en-US" sz="1800" dirty="0" smtClean="0"/>
              <a:t>。</a:t>
            </a:r>
            <a:endParaRPr lang="en-US" altLang="zh-CN" sz="1800" dirty="0" smtClean="0"/>
          </a:p>
          <a:p>
            <a:pPr marL="0" indent="0">
              <a:buNone/>
            </a:pPr>
            <a:r>
              <a:rPr lang="zh-CN" altLang="en-US" sz="1800" b="1" dirty="0" smtClean="0"/>
              <a:t>第</a:t>
            </a:r>
            <a:r>
              <a:rPr lang="en-US" altLang="zh-CN" sz="1800" b="1" dirty="0" smtClean="0"/>
              <a:t>14</a:t>
            </a:r>
            <a:r>
              <a:rPr lang="zh-CN" altLang="en-US" sz="1800" b="1" dirty="0" smtClean="0"/>
              <a:t>条</a:t>
            </a:r>
            <a:r>
              <a:rPr lang="zh-CN" altLang="en-US" sz="1800" dirty="0" smtClean="0"/>
              <a:t> </a:t>
            </a:r>
            <a:r>
              <a:rPr lang="en-US" altLang="zh-CN" sz="1800" dirty="0" smtClean="0"/>
              <a:t>……</a:t>
            </a:r>
            <a:r>
              <a:rPr lang="zh-CN" altLang="en-US" sz="1800" dirty="0" smtClean="0"/>
              <a:t>征</a:t>
            </a:r>
            <a:r>
              <a:rPr lang="zh-CN" altLang="en-US" sz="1800" dirty="0"/>
              <a:t>信机构不得采集个人的收入、存款、有价证券、商业保险、不动产的信息和纳税数额信息。但是，征信机构明确告知信息主体提供该信息可能产生的不利后果，并取得其</a:t>
            </a:r>
            <a:r>
              <a:rPr lang="zh-CN" altLang="en-US" sz="1800" b="1" dirty="0">
                <a:solidFill>
                  <a:srgbClr val="C00000"/>
                </a:solidFill>
              </a:rPr>
              <a:t>书面</a:t>
            </a:r>
            <a:r>
              <a:rPr lang="zh-CN" altLang="en-US" sz="1800" dirty="0">
                <a:solidFill>
                  <a:srgbClr val="C00000"/>
                </a:solidFill>
              </a:rPr>
              <a:t>同意</a:t>
            </a:r>
            <a:r>
              <a:rPr lang="zh-CN" altLang="en-US" sz="1800" dirty="0"/>
              <a:t>的除外。</a:t>
            </a:r>
          </a:p>
          <a:p>
            <a:pPr marL="0" indent="0">
              <a:buNone/>
            </a:pPr>
            <a:r>
              <a:rPr lang="zh-CN" altLang="en-US" sz="1800" b="1" dirty="0" smtClean="0"/>
              <a:t>第</a:t>
            </a:r>
            <a:r>
              <a:rPr lang="en-US" altLang="zh-CN" sz="1800" b="1" dirty="0" smtClean="0"/>
              <a:t>15</a:t>
            </a:r>
            <a:r>
              <a:rPr lang="zh-CN" altLang="en-US" sz="1800" b="1" dirty="0" smtClean="0"/>
              <a:t>条 </a:t>
            </a:r>
            <a:r>
              <a:rPr lang="zh-CN" altLang="en-US" sz="1800" dirty="0" smtClean="0"/>
              <a:t>信息</a:t>
            </a:r>
            <a:r>
              <a:rPr lang="zh-CN" altLang="en-US" sz="1800" dirty="0"/>
              <a:t>提供者向征信机构提供个人不良信息，应当</a:t>
            </a:r>
            <a:r>
              <a:rPr lang="zh-CN" altLang="en-US" sz="1800" dirty="0">
                <a:solidFill>
                  <a:srgbClr val="C00000"/>
                </a:solidFill>
              </a:rPr>
              <a:t>事先告知</a:t>
            </a:r>
            <a:r>
              <a:rPr lang="zh-CN" altLang="en-US" sz="1800" dirty="0"/>
              <a:t>信息主体本人。但是，依照法律、行政法规规定公开的不良信息除外</a:t>
            </a:r>
            <a:r>
              <a:rPr lang="zh-CN" altLang="en-US" sz="1800" dirty="0" smtClean="0"/>
              <a:t>。</a:t>
            </a:r>
            <a:endParaRPr lang="en-US" altLang="zh-CN" sz="1800" dirty="0" smtClean="0"/>
          </a:p>
          <a:p>
            <a:pPr marL="0" indent="0">
              <a:buNone/>
            </a:pPr>
            <a:r>
              <a:rPr lang="zh-CN" altLang="en-US" sz="1800" b="1" dirty="0" smtClean="0"/>
              <a:t>第</a:t>
            </a:r>
            <a:r>
              <a:rPr lang="en-US" altLang="zh-CN" sz="1800" b="1" dirty="0" smtClean="0"/>
              <a:t>18</a:t>
            </a:r>
            <a:r>
              <a:rPr lang="zh-CN" altLang="en-US" sz="1800" b="1" dirty="0" smtClean="0"/>
              <a:t>条 </a:t>
            </a:r>
            <a:r>
              <a:rPr lang="zh-CN" altLang="en-US" sz="1800" dirty="0" smtClean="0"/>
              <a:t>向征信</a:t>
            </a:r>
            <a:r>
              <a:rPr lang="zh-CN" altLang="en-US" sz="1800" dirty="0"/>
              <a:t>机构查询个人信息的，应当取得信息主体本人的</a:t>
            </a:r>
            <a:r>
              <a:rPr lang="zh-CN" altLang="en-US" sz="1800" dirty="0">
                <a:solidFill>
                  <a:srgbClr val="C00000"/>
                </a:solidFill>
              </a:rPr>
              <a:t>书面同意</a:t>
            </a:r>
            <a:r>
              <a:rPr lang="zh-CN" altLang="en-US" sz="1800" dirty="0"/>
              <a:t>并</a:t>
            </a:r>
            <a:r>
              <a:rPr lang="zh-CN" altLang="en-US" sz="1800" dirty="0">
                <a:solidFill>
                  <a:srgbClr val="0070C0"/>
                </a:solidFill>
              </a:rPr>
              <a:t>约定用途</a:t>
            </a:r>
            <a:r>
              <a:rPr lang="zh-CN" altLang="en-US" sz="1800" dirty="0"/>
              <a:t>。但是，法律规定可以不经同意查询的除外</a:t>
            </a:r>
            <a:r>
              <a:rPr lang="zh-CN" altLang="en-US" sz="1800" dirty="0" smtClean="0"/>
              <a:t>。 征</a:t>
            </a:r>
            <a:r>
              <a:rPr lang="zh-CN" altLang="en-US" sz="1800" dirty="0"/>
              <a:t>信机构不得违反前款规定</a:t>
            </a:r>
            <a:r>
              <a:rPr lang="zh-CN" altLang="en-US" sz="1800" dirty="0">
                <a:solidFill>
                  <a:srgbClr val="0070C0"/>
                </a:solidFill>
              </a:rPr>
              <a:t>提供</a:t>
            </a:r>
            <a:r>
              <a:rPr lang="zh-CN" altLang="en-US" sz="1800" dirty="0"/>
              <a:t>个人信息。</a:t>
            </a:r>
          </a:p>
          <a:p>
            <a:pPr marL="0" indent="0">
              <a:buNone/>
            </a:pPr>
            <a:r>
              <a:rPr lang="zh-CN" altLang="en-US" sz="1800" b="1" dirty="0" smtClean="0"/>
              <a:t>第</a:t>
            </a:r>
            <a:r>
              <a:rPr lang="en-US" altLang="zh-CN" sz="1800" b="1" dirty="0" smtClean="0"/>
              <a:t>19</a:t>
            </a:r>
            <a:r>
              <a:rPr lang="zh-CN" altLang="en-US" sz="1800" b="1" dirty="0" smtClean="0"/>
              <a:t>条 </a:t>
            </a:r>
            <a:r>
              <a:rPr lang="zh-CN" altLang="en-US" sz="1800" dirty="0" smtClean="0"/>
              <a:t>征</a:t>
            </a:r>
            <a:r>
              <a:rPr lang="zh-CN" altLang="en-US" sz="1800" dirty="0"/>
              <a:t>信机构或者信息提供者、信息使用者采用格式合同条款取得个人信息主体</a:t>
            </a:r>
            <a:r>
              <a:rPr lang="zh-CN" altLang="en-US" sz="1800" dirty="0">
                <a:solidFill>
                  <a:srgbClr val="C00000"/>
                </a:solidFill>
              </a:rPr>
              <a:t>同意</a:t>
            </a:r>
            <a:r>
              <a:rPr lang="zh-CN" altLang="en-US" sz="1800" dirty="0"/>
              <a:t>的，应当在</a:t>
            </a:r>
            <a:r>
              <a:rPr lang="zh-CN" altLang="en-US" sz="1800" dirty="0">
                <a:solidFill>
                  <a:srgbClr val="0070C0"/>
                </a:solidFill>
              </a:rPr>
              <a:t>合同中作出足以引起信息主体注意的提示，并按照信息主体的要求作出明确说明</a:t>
            </a:r>
            <a:r>
              <a:rPr lang="zh-CN" altLang="en-US" sz="1800" dirty="0" smtClean="0"/>
              <a:t>。</a:t>
            </a:r>
            <a:endParaRPr lang="zh-CN" altLang="en-US" sz="1800" i="1" dirty="0">
              <a:solidFill>
                <a:srgbClr val="C00000"/>
              </a:solidFill>
            </a:endParaRPr>
          </a:p>
          <a:p>
            <a:pPr marL="0" indent="0">
              <a:buNone/>
            </a:pPr>
            <a:r>
              <a:rPr lang="zh-CN" altLang="en-US" sz="1800" b="1" dirty="0" smtClean="0"/>
              <a:t>第</a:t>
            </a:r>
            <a:r>
              <a:rPr lang="en-US" altLang="zh-CN" sz="1800" b="1" dirty="0" smtClean="0"/>
              <a:t>20</a:t>
            </a:r>
            <a:r>
              <a:rPr lang="zh-CN" altLang="en-US" sz="1800" b="1" dirty="0" smtClean="0"/>
              <a:t>条</a:t>
            </a:r>
            <a:r>
              <a:rPr lang="zh-CN" altLang="en-US" sz="1800" dirty="0"/>
              <a:t>信息</a:t>
            </a:r>
            <a:r>
              <a:rPr lang="zh-CN" altLang="en-US" sz="1800" dirty="0" smtClean="0"/>
              <a:t>使用</a:t>
            </a:r>
            <a:r>
              <a:rPr lang="zh-CN" altLang="en-US" sz="1800" dirty="0"/>
              <a:t>者应当按照与个人信息主体</a:t>
            </a:r>
            <a:r>
              <a:rPr lang="zh-CN" altLang="en-US" sz="1800" dirty="0">
                <a:solidFill>
                  <a:srgbClr val="C00000"/>
                </a:solidFill>
              </a:rPr>
              <a:t>约定的用途</a:t>
            </a:r>
            <a:r>
              <a:rPr lang="zh-CN" altLang="en-US" sz="1800" dirty="0"/>
              <a:t>使用个人信息，不得用作约定以外的用途</a:t>
            </a:r>
            <a:r>
              <a:rPr lang="zh-CN" altLang="en-US" sz="1800" dirty="0" smtClean="0"/>
              <a:t>，</a:t>
            </a:r>
            <a:r>
              <a:rPr lang="zh-CN" altLang="en-US" sz="1800" dirty="0" smtClean="0">
                <a:solidFill>
                  <a:srgbClr val="C00000"/>
                </a:solidFill>
              </a:rPr>
              <a:t>不得未经个人信息主体</a:t>
            </a:r>
            <a:r>
              <a:rPr lang="zh-CN" altLang="en-US" sz="1800" dirty="0" smtClean="0">
                <a:solidFill>
                  <a:srgbClr val="FF0000"/>
                </a:solidFill>
              </a:rPr>
              <a:t>同意</a:t>
            </a:r>
            <a:r>
              <a:rPr lang="zh-CN" altLang="en-US" sz="1800" dirty="0" smtClean="0">
                <a:solidFill>
                  <a:srgbClr val="0070C0"/>
                </a:solidFill>
              </a:rPr>
              <a:t>向第三方提供</a:t>
            </a:r>
            <a:r>
              <a:rPr lang="zh-CN" altLang="en-US" sz="1800" dirty="0" smtClean="0"/>
              <a:t>。</a:t>
            </a:r>
            <a:endParaRPr lang="zh-CN" altLang="en-US" sz="1800" dirty="0"/>
          </a:p>
          <a:p>
            <a:pPr marL="0" indent="0">
              <a:buNone/>
            </a:pPr>
            <a:r>
              <a:rPr lang="zh-CN" altLang="en-US" sz="1800" b="1" dirty="0" smtClean="0"/>
              <a:t>第</a:t>
            </a:r>
            <a:r>
              <a:rPr lang="en-US" altLang="zh-CN" sz="1800" b="1" dirty="0" smtClean="0"/>
              <a:t>28</a:t>
            </a:r>
            <a:r>
              <a:rPr lang="zh-CN" altLang="en-US" sz="1800" b="1" dirty="0" smtClean="0"/>
              <a:t>条 </a:t>
            </a:r>
            <a:r>
              <a:rPr lang="en-US" altLang="zh-CN" sz="1800" b="1" dirty="0" smtClean="0"/>
              <a:t>……</a:t>
            </a:r>
            <a:r>
              <a:rPr lang="zh-CN" altLang="en-US" sz="1800" dirty="0" smtClean="0"/>
              <a:t>金融</a:t>
            </a:r>
            <a:r>
              <a:rPr lang="zh-CN" altLang="en-US" sz="1800" dirty="0"/>
              <a:t>信用信息基础数据库为信息主体和</a:t>
            </a:r>
            <a:r>
              <a:rPr lang="zh-CN" altLang="en-US" sz="1800" dirty="0">
                <a:solidFill>
                  <a:srgbClr val="C00000"/>
                </a:solidFill>
              </a:rPr>
              <a:t>取得信息主体本人书面同意</a:t>
            </a:r>
            <a:r>
              <a:rPr lang="zh-CN" altLang="en-US" sz="1800" dirty="0"/>
              <a:t>的信息使用者提供查询服务</a:t>
            </a:r>
            <a:r>
              <a:rPr lang="zh-CN" altLang="en-US" sz="1800" dirty="0" smtClean="0"/>
              <a:t>。</a:t>
            </a:r>
            <a:r>
              <a:rPr lang="en-US" altLang="zh-CN" sz="1800" dirty="0" smtClean="0"/>
              <a:t>……</a:t>
            </a:r>
          </a:p>
          <a:p>
            <a:pPr marL="0" indent="0">
              <a:buNone/>
            </a:pPr>
            <a:r>
              <a:rPr lang="zh-CN" altLang="en-US" sz="1800" b="1" dirty="0" smtClean="0"/>
              <a:t>第</a:t>
            </a:r>
            <a:r>
              <a:rPr lang="en-US" altLang="zh-CN" sz="1800" b="1" dirty="0" smtClean="0"/>
              <a:t>29</a:t>
            </a:r>
            <a:r>
              <a:rPr lang="zh-CN" altLang="en-US" sz="1800" b="1" dirty="0" smtClean="0"/>
              <a:t>条  </a:t>
            </a:r>
            <a:r>
              <a:rPr lang="zh-CN" altLang="en-US" sz="1800" dirty="0" smtClean="0"/>
              <a:t>从事</a:t>
            </a:r>
            <a:r>
              <a:rPr lang="zh-CN" altLang="en-US" sz="1800" dirty="0"/>
              <a:t>信贷业务的机构向金融信用信息基础数据库或者其他主体</a:t>
            </a:r>
            <a:r>
              <a:rPr lang="zh-CN" altLang="en-US" sz="1800" dirty="0">
                <a:solidFill>
                  <a:srgbClr val="0070C0"/>
                </a:solidFill>
              </a:rPr>
              <a:t>提供</a:t>
            </a:r>
            <a:r>
              <a:rPr lang="zh-CN" altLang="en-US" sz="1800" dirty="0"/>
              <a:t>信贷信息，应当</a:t>
            </a:r>
            <a:r>
              <a:rPr lang="zh-CN" altLang="en-US" sz="1800" dirty="0">
                <a:solidFill>
                  <a:srgbClr val="0070C0"/>
                </a:solidFill>
              </a:rPr>
              <a:t>事先</a:t>
            </a:r>
            <a:r>
              <a:rPr lang="zh-CN" altLang="en-US" sz="1800" dirty="0"/>
              <a:t>取得</a:t>
            </a:r>
            <a:r>
              <a:rPr lang="zh-CN" altLang="en-US" sz="1800" dirty="0"/>
              <a:t>信息主体的</a:t>
            </a:r>
            <a:r>
              <a:rPr lang="zh-CN" altLang="en-US" sz="1800" dirty="0">
                <a:solidFill>
                  <a:srgbClr val="C00000"/>
                </a:solidFill>
              </a:rPr>
              <a:t>书面同意</a:t>
            </a:r>
            <a:r>
              <a:rPr lang="zh-CN" altLang="en-US" sz="1800" dirty="0"/>
              <a:t>，并适用本条例关于信息提供者的规定</a:t>
            </a:r>
            <a:r>
              <a:rPr lang="zh-CN" altLang="en-US" sz="1800" dirty="0" smtClean="0"/>
              <a:t>。</a:t>
            </a:r>
            <a:endParaRPr lang="en-US" altLang="zh-CN" sz="1800" dirty="0" smtClean="0"/>
          </a:p>
          <a:p>
            <a:pPr marL="0" indent="0">
              <a:buNone/>
            </a:pPr>
            <a:endParaRPr lang="zh-CN" altLang="en-US" sz="1800" dirty="0"/>
          </a:p>
          <a:p>
            <a:pPr marL="0" indent="0" algn="ctr">
              <a:buNone/>
            </a:pPr>
            <a:r>
              <a:rPr lang="en-US" altLang="zh-CN" sz="1800" i="1" dirty="0" smtClean="0">
                <a:solidFill>
                  <a:srgbClr val="002060"/>
                </a:solidFill>
              </a:rPr>
              <a:t>——</a:t>
            </a:r>
            <a:r>
              <a:rPr lang="zh-CN" altLang="en-US" sz="1800" i="1" dirty="0" smtClean="0">
                <a:solidFill>
                  <a:srgbClr val="002060"/>
                </a:solidFill>
              </a:rPr>
              <a:t>落实“知情同意”原则的首个</a:t>
            </a:r>
            <a:r>
              <a:rPr lang="zh-CN" altLang="en-US" sz="1800" b="1" i="1" dirty="0" smtClean="0">
                <a:solidFill>
                  <a:srgbClr val="002060"/>
                </a:solidFill>
              </a:rPr>
              <a:t>行政法规，</a:t>
            </a:r>
            <a:r>
              <a:rPr lang="zh-CN" altLang="en-US" sz="1800" i="1" dirty="0" smtClean="0">
                <a:solidFill>
                  <a:srgbClr val="002060"/>
                </a:solidFill>
              </a:rPr>
              <a:t> 强调书面同意、有效告知、对外提供场景</a:t>
            </a:r>
            <a:endParaRPr lang="zh-CN" altLang="en-US" sz="1800"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492875"/>
            <a:ext cx="4114800" cy="365125"/>
          </a:xfrm>
        </p:spPr>
        <p:txBody>
          <a:bodyPr/>
          <a:lstStyle/>
          <a:p>
            <a:r>
              <a:rPr lang="zh-CN" altLang="en-US" dirty="0" smtClean="0"/>
              <a:t>版权所有    仅供学术交流   个人观点 不代表所在单位立场</a:t>
            </a:r>
            <a:endParaRPr lang="zh-CN" altLang="en-US" dirty="0"/>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6</a:t>
            </a:fld>
            <a:endParaRPr lang="zh-CN" altLang="en-US"/>
          </a:p>
        </p:txBody>
      </p:sp>
    </p:spTree>
    <p:extLst>
      <p:ext uri="{BB962C8B-B14F-4D97-AF65-F5344CB8AC3E}">
        <p14:creationId xmlns:p14="http://schemas.microsoft.com/office/powerpoint/2010/main" val="2820931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1757" y="85207"/>
            <a:ext cx="11029560" cy="1325563"/>
          </a:xfrm>
        </p:spPr>
        <p:txBody>
          <a:bodyPr>
            <a:normAutofit/>
          </a:bodyPr>
          <a:lstStyle/>
          <a:p>
            <a:pPr>
              <a:lnSpc>
                <a:spcPct val="150000"/>
              </a:lnSpc>
            </a:pPr>
            <a:r>
              <a:rPr lang="zh-CN" altLang="en-US" sz="2400" dirty="0" smtClean="0"/>
              <a:t>   </a:t>
            </a:r>
            <a:r>
              <a:rPr lang="zh-CN" altLang="en-US" sz="2400" b="1" dirty="0"/>
              <a:t>“知情同意”原则的规范条文</a:t>
            </a:r>
            <a:r>
              <a:rPr lang="en-US" altLang="zh-CN" sz="2400" b="1" dirty="0" smtClean="0">
                <a:solidFill>
                  <a:schemeClr val="tx1">
                    <a:lumMod val="95000"/>
                    <a:lumOff val="5000"/>
                  </a:schemeClr>
                </a:solidFill>
              </a:rPr>
              <a:t>——《</a:t>
            </a:r>
            <a:r>
              <a:rPr lang="zh-CN" altLang="en-US" sz="2400" b="1" dirty="0">
                <a:solidFill>
                  <a:schemeClr val="tx1">
                    <a:lumMod val="95000"/>
                    <a:lumOff val="5000"/>
                  </a:schemeClr>
                </a:solidFill>
              </a:rPr>
              <a:t>电信和互联网用户个人信息保护</a:t>
            </a:r>
            <a:r>
              <a:rPr lang="zh-CN" altLang="en-US" sz="2400" b="1" dirty="0" smtClean="0">
                <a:solidFill>
                  <a:schemeClr val="tx1">
                    <a:lumMod val="95000"/>
                    <a:lumOff val="5000"/>
                  </a:schemeClr>
                </a:solidFill>
              </a:rPr>
              <a:t>规定</a:t>
            </a:r>
            <a:r>
              <a:rPr lang="en-US" altLang="zh-CN" sz="2400" b="1" dirty="0" smtClean="0">
                <a:solidFill>
                  <a:schemeClr val="tx1">
                    <a:lumMod val="95000"/>
                    <a:lumOff val="5000"/>
                  </a:schemeClr>
                </a:solidFill>
              </a:rPr>
              <a:t>》</a:t>
            </a:r>
            <a:r>
              <a:rPr lang="zh-CN" altLang="en-US" sz="2400" b="1" dirty="0" smtClean="0">
                <a:solidFill>
                  <a:schemeClr val="tx1">
                    <a:lumMod val="95000"/>
                    <a:lumOff val="5000"/>
                  </a:schemeClr>
                </a:solidFill>
              </a:rPr>
              <a:t>（</a:t>
            </a:r>
            <a:r>
              <a:rPr lang="en-US" altLang="zh-CN" sz="2400" b="1" dirty="0" smtClean="0">
                <a:solidFill>
                  <a:schemeClr val="tx1">
                    <a:lumMod val="95000"/>
                    <a:lumOff val="5000"/>
                  </a:schemeClr>
                </a:solidFill>
              </a:rPr>
              <a:t>2013</a:t>
            </a:r>
            <a:r>
              <a:rPr lang="zh-CN" altLang="en-US" sz="2400" b="1" dirty="0" smtClean="0">
                <a:solidFill>
                  <a:schemeClr val="tx1">
                    <a:lumMod val="95000"/>
                    <a:lumOff val="5000"/>
                  </a:schemeClr>
                </a:solidFill>
              </a:rPr>
              <a:t>）</a:t>
            </a:r>
            <a:endParaRPr lang="zh-CN" altLang="en-US" sz="2400" b="1" dirty="0">
              <a:solidFill>
                <a:schemeClr val="tx1">
                  <a:lumMod val="95000"/>
                  <a:lumOff val="5000"/>
                </a:schemeClr>
              </a:solidFill>
            </a:endParaRPr>
          </a:p>
        </p:txBody>
      </p:sp>
      <p:sp>
        <p:nvSpPr>
          <p:cNvPr id="9" name="矩形 8"/>
          <p:cNvSpPr/>
          <p:nvPr/>
        </p:nvSpPr>
        <p:spPr>
          <a:xfrm>
            <a:off x="267866" y="1014575"/>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307521" y="1384733"/>
            <a:ext cx="11503867" cy="4869513"/>
          </a:xfrm>
        </p:spPr>
        <p:txBody>
          <a:bodyPr>
            <a:normAutofit fontScale="77500" lnSpcReduction="20000"/>
          </a:bodyPr>
          <a:lstStyle/>
          <a:p>
            <a:pPr marL="0" indent="0">
              <a:lnSpc>
                <a:spcPct val="110000"/>
              </a:lnSpc>
              <a:buNone/>
            </a:pPr>
            <a:r>
              <a:rPr lang="zh-CN" altLang="en-US" sz="2300" b="1" dirty="0" smtClean="0"/>
              <a:t>第</a:t>
            </a:r>
            <a:r>
              <a:rPr lang="en-US" altLang="zh-CN" sz="2300" b="1" dirty="0" smtClean="0"/>
              <a:t>9</a:t>
            </a:r>
            <a:r>
              <a:rPr lang="zh-CN" altLang="en-US" sz="2300" b="1" dirty="0" smtClean="0"/>
              <a:t>条 </a:t>
            </a:r>
            <a:endParaRPr lang="en-US" altLang="zh-CN" sz="2300" b="1" dirty="0" smtClean="0"/>
          </a:p>
          <a:p>
            <a:pPr marL="0" indent="0">
              <a:lnSpc>
                <a:spcPct val="110000"/>
              </a:lnSpc>
              <a:buNone/>
            </a:pPr>
            <a:r>
              <a:rPr lang="zh-CN" altLang="en-US" sz="2300" dirty="0" smtClean="0">
                <a:solidFill>
                  <a:srgbClr val="FF0000"/>
                </a:solidFill>
              </a:rPr>
              <a:t>未经</a:t>
            </a:r>
            <a:r>
              <a:rPr lang="zh-CN" altLang="en-US" sz="2300" dirty="0">
                <a:solidFill>
                  <a:srgbClr val="FF0000"/>
                </a:solidFill>
              </a:rPr>
              <a:t>用户同意</a:t>
            </a:r>
            <a:r>
              <a:rPr lang="zh-CN" altLang="en-US" sz="2300" dirty="0"/>
              <a:t>，电信业务经营者、互联网信息服务提供者不得收集、使用用户个人信息。</a:t>
            </a:r>
          </a:p>
          <a:p>
            <a:pPr marL="0" indent="0">
              <a:lnSpc>
                <a:spcPct val="110000"/>
              </a:lnSpc>
              <a:buNone/>
            </a:pPr>
            <a:r>
              <a:rPr lang="zh-CN" altLang="en-US" sz="2300" dirty="0"/>
              <a:t>电信业务经营者、互联网信息服务提供者收集、使用用户个人信息的，应当</a:t>
            </a:r>
            <a:r>
              <a:rPr lang="zh-CN" altLang="en-US" sz="2300" dirty="0">
                <a:solidFill>
                  <a:srgbClr val="0070C0"/>
                </a:solidFill>
              </a:rPr>
              <a:t>明确告知</a:t>
            </a:r>
            <a:r>
              <a:rPr lang="zh-CN" altLang="en-US" sz="2300" b="1" dirty="0">
                <a:solidFill>
                  <a:srgbClr val="0070C0"/>
                </a:solidFill>
              </a:rPr>
              <a:t>用户收集、使用信息的目的、方式和范围</a:t>
            </a:r>
            <a:r>
              <a:rPr lang="zh-CN" altLang="en-US" sz="2300" dirty="0">
                <a:solidFill>
                  <a:srgbClr val="0070C0"/>
                </a:solidFill>
              </a:rPr>
              <a:t>，</a:t>
            </a:r>
            <a:r>
              <a:rPr lang="zh-CN" altLang="en-US" sz="2300" b="1" dirty="0">
                <a:solidFill>
                  <a:srgbClr val="0070C0"/>
                </a:solidFill>
              </a:rPr>
              <a:t>查询、更正信息的渠道以及拒绝提供信息的后果等事项</a:t>
            </a:r>
            <a:r>
              <a:rPr lang="zh-CN" altLang="en-US" sz="2300" dirty="0"/>
              <a:t>。</a:t>
            </a:r>
          </a:p>
          <a:p>
            <a:pPr marL="0" indent="0">
              <a:lnSpc>
                <a:spcPct val="110000"/>
              </a:lnSpc>
              <a:buNone/>
            </a:pPr>
            <a:r>
              <a:rPr lang="zh-CN" altLang="en-US" sz="2300" dirty="0"/>
              <a:t>电信业务经营者、互联网信息服务提供</a:t>
            </a:r>
            <a:r>
              <a:rPr lang="zh-CN" altLang="en-US" sz="2300" dirty="0" smtClean="0"/>
              <a:t>者</a:t>
            </a:r>
            <a:r>
              <a:rPr lang="en-US" altLang="zh-CN" sz="2300" dirty="0" smtClean="0"/>
              <a:t>……</a:t>
            </a:r>
            <a:r>
              <a:rPr lang="zh-CN" altLang="en-US" sz="2300" dirty="0" smtClean="0">
                <a:solidFill>
                  <a:srgbClr val="C00000"/>
                </a:solidFill>
              </a:rPr>
              <a:t>不</a:t>
            </a:r>
            <a:r>
              <a:rPr lang="zh-CN" altLang="en-US" sz="2300" dirty="0">
                <a:solidFill>
                  <a:srgbClr val="C00000"/>
                </a:solidFill>
              </a:rPr>
              <a:t>得以欺骗、误导或者强迫等方式</a:t>
            </a:r>
            <a:r>
              <a:rPr lang="zh-CN" altLang="en-US" sz="2300" dirty="0"/>
              <a:t>或者违反法律、行政法规以及</a:t>
            </a:r>
            <a:r>
              <a:rPr lang="zh-CN" altLang="en-US" sz="2300" dirty="0">
                <a:solidFill>
                  <a:srgbClr val="C00000"/>
                </a:solidFill>
              </a:rPr>
              <a:t>双方的约定</a:t>
            </a:r>
            <a:r>
              <a:rPr lang="zh-CN" altLang="en-US" sz="2300" dirty="0"/>
              <a:t>收集、使用信息</a:t>
            </a:r>
            <a:r>
              <a:rPr lang="zh-CN" altLang="en-US" sz="2300" dirty="0" smtClean="0"/>
              <a:t>。</a:t>
            </a:r>
            <a:r>
              <a:rPr lang="en-US" altLang="zh-CN" sz="2300" dirty="0" smtClean="0"/>
              <a:t>……</a:t>
            </a:r>
          </a:p>
          <a:p>
            <a:pPr marL="0" indent="0">
              <a:lnSpc>
                <a:spcPct val="110000"/>
              </a:lnSpc>
              <a:buNone/>
            </a:pPr>
            <a:endParaRPr lang="en-US" altLang="zh-CN" sz="2300" dirty="0" smtClean="0"/>
          </a:p>
          <a:p>
            <a:pPr marL="0" indent="0">
              <a:lnSpc>
                <a:spcPct val="110000"/>
              </a:lnSpc>
              <a:buNone/>
            </a:pPr>
            <a:r>
              <a:rPr lang="zh-CN" altLang="en-US" sz="2300" dirty="0" smtClean="0"/>
              <a:t>其他亮点：</a:t>
            </a:r>
            <a:endParaRPr lang="en-US" altLang="zh-CN" sz="2300" dirty="0" smtClean="0"/>
          </a:p>
          <a:p>
            <a:pPr>
              <a:lnSpc>
                <a:spcPct val="110000"/>
              </a:lnSpc>
            </a:pPr>
            <a:r>
              <a:rPr lang="zh-CN" altLang="en-US" sz="2300" dirty="0" smtClean="0"/>
              <a:t>电信业务</a:t>
            </a:r>
            <a:r>
              <a:rPr lang="zh-CN" altLang="en-US" sz="2300" dirty="0"/>
              <a:t>经营者、互联网信息服务提供者在用户终止使用电信服务或者互联网信息服务后，应当</a:t>
            </a:r>
            <a:r>
              <a:rPr lang="zh-CN" altLang="en-US" sz="2300" dirty="0">
                <a:solidFill>
                  <a:srgbClr val="0070C0"/>
                </a:solidFill>
              </a:rPr>
              <a:t>停止对用户个人信息的收集和使用，并为用户提供注销号码或者账号的服务</a:t>
            </a:r>
            <a:r>
              <a:rPr lang="zh-CN" altLang="en-US" sz="2300" dirty="0"/>
              <a:t>。</a:t>
            </a:r>
            <a:endParaRPr lang="en-US" altLang="zh-CN" sz="2300" dirty="0"/>
          </a:p>
          <a:p>
            <a:pPr>
              <a:lnSpc>
                <a:spcPct val="110000"/>
              </a:lnSpc>
            </a:pPr>
            <a:r>
              <a:rPr lang="zh-CN" altLang="en-US" sz="2300" dirty="0"/>
              <a:t>本规定所称</a:t>
            </a:r>
            <a:r>
              <a:rPr lang="zh-CN" altLang="en-US" sz="2300" u="sng" dirty="0"/>
              <a:t>用户个人信息</a:t>
            </a:r>
            <a:r>
              <a:rPr lang="zh-CN" altLang="en-US" sz="2300" dirty="0"/>
              <a:t>，是指电信业务经营者和互联网信息服务提供者在提供服务的过程中收集的用户姓名、出生日期、身份证件号码、住址、电话号码、账号和密码等能够单独或者与其他信息</a:t>
            </a:r>
            <a:r>
              <a:rPr lang="zh-CN" altLang="en-US" sz="2300" dirty="0">
                <a:solidFill>
                  <a:srgbClr val="C00000"/>
                </a:solidFill>
              </a:rPr>
              <a:t>结合识别用户的信息以及用户使用服务的时间、地点等信息</a:t>
            </a:r>
            <a:r>
              <a:rPr lang="zh-CN" altLang="en-US" sz="2300" dirty="0"/>
              <a:t>。）</a:t>
            </a:r>
          </a:p>
          <a:p>
            <a:pPr marL="0" indent="0" algn="ctr">
              <a:buNone/>
            </a:pPr>
            <a:endParaRPr lang="en-US" altLang="zh-CN" sz="2400" i="1" dirty="0" smtClean="0">
              <a:solidFill>
                <a:srgbClr val="002060"/>
              </a:solidFill>
            </a:endParaRPr>
          </a:p>
          <a:p>
            <a:pPr marL="0" indent="0" algn="ctr">
              <a:buNone/>
            </a:pPr>
            <a:r>
              <a:rPr lang="en-US" altLang="zh-CN" sz="2400" i="1" dirty="0" smtClean="0">
                <a:solidFill>
                  <a:srgbClr val="002060"/>
                </a:solidFill>
              </a:rPr>
              <a:t>——</a:t>
            </a:r>
            <a:r>
              <a:rPr lang="zh-CN" altLang="en-US" sz="2400" i="1" dirty="0" smtClean="0">
                <a:solidFill>
                  <a:srgbClr val="002060"/>
                </a:solidFill>
              </a:rPr>
              <a:t>迄今最为全面和最普遍适用的有关“知情同意”部门规章</a:t>
            </a:r>
            <a:endParaRPr lang="zh-CN" altLang="en-US" sz="2400"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7</a:t>
            </a:fld>
            <a:endParaRPr lang="zh-CN" altLang="en-US"/>
          </a:p>
        </p:txBody>
      </p:sp>
    </p:spTree>
    <p:extLst>
      <p:ext uri="{BB962C8B-B14F-4D97-AF65-F5344CB8AC3E}">
        <p14:creationId xmlns:p14="http://schemas.microsoft.com/office/powerpoint/2010/main" val="1364889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66567" y="85207"/>
            <a:ext cx="10515600" cy="1325563"/>
          </a:xfrm>
        </p:spPr>
        <p:txBody>
          <a:bodyPr>
            <a:normAutofit/>
          </a:bodyPr>
          <a:lstStyle/>
          <a:p>
            <a:r>
              <a:rPr lang="zh-CN" altLang="en-US" sz="2400" b="1" dirty="0" smtClean="0"/>
              <a:t>   </a:t>
            </a:r>
            <a:r>
              <a:rPr lang="zh-CN" altLang="en-US" sz="2400" b="1" dirty="0"/>
              <a:t>“知情同意”原则的规范条文</a:t>
            </a:r>
            <a:r>
              <a:rPr lang="en-US" altLang="zh-CN" sz="2400" b="1" dirty="0" smtClean="0"/>
              <a:t>——《</a:t>
            </a:r>
            <a:r>
              <a:rPr lang="zh-CN" altLang="en-US" sz="2400" b="1" dirty="0" smtClean="0"/>
              <a:t>广告法</a:t>
            </a:r>
            <a:r>
              <a:rPr lang="en-US" altLang="zh-CN" sz="2400" b="1" dirty="0" smtClean="0"/>
              <a:t>》</a:t>
            </a:r>
            <a:r>
              <a:rPr lang="zh-CN" altLang="en-US" sz="2400" b="1" dirty="0" smtClean="0"/>
              <a:t>（</a:t>
            </a:r>
            <a:r>
              <a:rPr lang="en-US" altLang="zh-CN" sz="2400" b="1" dirty="0" smtClean="0"/>
              <a:t>2015</a:t>
            </a:r>
            <a:r>
              <a:rPr lang="zh-CN" altLang="en-US" sz="2400" b="1" dirty="0" smtClean="0"/>
              <a:t>）</a:t>
            </a:r>
            <a:endParaRPr lang="zh-CN" altLang="en-US" sz="2400" b="1" dirty="0"/>
          </a:p>
        </p:txBody>
      </p:sp>
      <p:sp>
        <p:nvSpPr>
          <p:cNvPr id="9" name="矩形 8"/>
          <p:cNvSpPr/>
          <p:nvPr/>
        </p:nvSpPr>
        <p:spPr>
          <a:xfrm>
            <a:off x="285236" y="1121137"/>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87694" y="1707891"/>
            <a:ext cx="11543522" cy="4351338"/>
          </a:xfrm>
        </p:spPr>
        <p:txBody>
          <a:bodyPr>
            <a:normAutofit/>
          </a:bodyPr>
          <a:lstStyle/>
          <a:p>
            <a:pPr marL="0" indent="0">
              <a:buNone/>
            </a:pPr>
            <a:r>
              <a:rPr lang="zh-CN" altLang="en-US" sz="2000" dirty="0" smtClean="0"/>
              <a:t>第</a:t>
            </a:r>
            <a:r>
              <a:rPr lang="en-US" altLang="zh-CN" sz="2000" dirty="0" smtClean="0"/>
              <a:t>43</a:t>
            </a:r>
            <a:r>
              <a:rPr lang="zh-CN" altLang="en-US" sz="2000" dirty="0" smtClean="0"/>
              <a:t>条：</a:t>
            </a:r>
            <a:endParaRPr lang="en-US" altLang="zh-CN" sz="2000" dirty="0" smtClean="0"/>
          </a:p>
          <a:p>
            <a:pPr marL="0" indent="0">
              <a:buNone/>
            </a:pPr>
            <a:r>
              <a:rPr lang="zh-CN" altLang="en-US" sz="2000" dirty="0"/>
              <a:t>任何单位或者个人未经当事人</a:t>
            </a:r>
            <a:r>
              <a:rPr lang="zh-CN" altLang="en-US" sz="2000" dirty="0">
                <a:solidFill>
                  <a:srgbClr val="FF0000"/>
                </a:solidFill>
              </a:rPr>
              <a:t>同意</a:t>
            </a:r>
            <a:r>
              <a:rPr lang="zh-CN" altLang="en-US" sz="2000" dirty="0"/>
              <a:t>或者请求，不得向其住宅、交通工具等发送广告，也不得以电子信息方式向其发送广告。</a:t>
            </a:r>
          </a:p>
          <a:p>
            <a:pPr marL="0" indent="0">
              <a:buNone/>
            </a:pPr>
            <a:endParaRPr lang="zh-CN" altLang="en-US" sz="2000" dirty="0"/>
          </a:p>
          <a:p>
            <a:pPr marL="0" indent="0">
              <a:buNone/>
            </a:pPr>
            <a:r>
              <a:rPr lang="zh-CN" altLang="en-US" sz="2000" dirty="0"/>
              <a:t>以电子信息方式发送广告的，应当</a:t>
            </a:r>
            <a:r>
              <a:rPr lang="zh-CN" altLang="en-US" sz="2000" dirty="0">
                <a:solidFill>
                  <a:srgbClr val="C00000"/>
                </a:solidFill>
              </a:rPr>
              <a:t>明示</a:t>
            </a:r>
            <a:r>
              <a:rPr lang="zh-CN" altLang="en-US" sz="2000" dirty="0"/>
              <a:t>发送者的</a:t>
            </a:r>
            <a:r>
              <a:rPr lang="zh-CN" altLang="en-US" sz="2000" dirty="0">
                <a:solidFill>
                  <a:srgbClr val="C00000"/>
                </a:solidFill>
              </a:rPr>
              <a:t>真实身份</a:t>
            </a:r>
            <a:r>
              <a:rPr lang="zh-CN" altLang="en-US" sz="2000" dirty="0"/>
              <a:t>和</a:t>
            </a:r>
            <a:r>
              <a:rPr lang="zh-CN" altLang="en-US" sz="2000" dirty="0">
                <a:solidFill>
                  <a:srgbClr val="C00000"/>
                </a:solidFill>
              </a:rPr>
              <a:t>联系方式</a:t>
            </a:r>
            <a:r>
              <a:rPr lang="zh-CN" altLang="en-US" sz="2000" dirty="0"/>
              <a:t>，并向接收者提供</a:t>
            </a:r>
            <a:r>
              <a:rPr lang="zh-CN" altLang="en-US" sz="2000" dirty="0">
                <a:solidFill>
                  <a:srgbClr val="C00000"/>
                </a:solidFill>
              </a:rPr>
              <a:t>拒绝继续接收的方式</a:t>
            </a:r>
            <a:r>
              <a:rPr lang="zh-CN" altLang="en-US" sz="2000" dirty="0" smtClean="0"/>
              <a:t>。</a:t>
            </a:r>
            <a:endParaRPr lang="en-US" altLang="zh-CN" sz="2000" dirty="0" smtClean="0"/>
          </a:p>
          <a:p>
            <a:pPr marL="0" indent="0">
              <a:buNone/>
            </a:pPr>
            <a:endParaRPr lang="en-US" altLang="zh-CN" sz="2000" dirty="0"/>
          </a:p>
          <a:p>
            <a:pPr marL="0" indent="0" algn="ctr">
              <a:buNone/>
            </a:pPr>
            <a:r>
              <a:rPr lang="en-US" altLang="zh-CN" sz="2000" i="1" dirty="0">
                <a:solidFill>
                  <a:srgbClr val="002060"/>
                </a:solidFill>
              </a:rPr>
              <a:t>——</a:t>
            </a:r>
            <a:r>
              <a:rPr lang="zh-CN" altLang="en-US" sz="2000" i="1" dirty="0">
                <a:solidFill>
                  <a:srgbClr val="002060"/>
                </a:solidFill>
              </a:rPr>
              <a:t>落实知情同意原则的部门</a:t>
            </a:r>
            <a:r>
              <a:rPr lang="zh-CN" altLang="en-US" sz="2000" i="1" dirty="0" smtClean="0">
                <a:solidFill>
                  <a:srgbClr val="002060"/>
                </a:solidFill>
              </a:rPr>
              <a:t>法（法律）尝试</a:t>
            </a:r>
            <a:endParaRPr lang="zh-CN" altLang="en-US" sz="2000" i="1" dirty="0">
              <a:solidFill>
                <a:srgbClr val="002060"/>
              </a:solidFill>
            </a:endParaRPr>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8</a:t>
            </a:fld>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655" y="85207"/>
            <a:ext cx="10515600" cy="1325563"/>
          </a:xfrm>
        </p:spPr>
        <p:txBody>
          <a:bodyPr>
            <a:normAutofit/>
          </a:bodyPr>
          <a:lstStyle/>
          <a:p>
            <a:r>
              <a:rPr lang="zh-CN" altLang="en-US" sz="2400" b="1" dirty="0" smtClean="0"/>
              <a:t>   </a:t>
            </a:r>
            <a:r>
              <a:rPr lang="zh-CN" altLang="en-US" sz="2400" b="1" dirty="0"/>
              <a:t>“知情同意”原则的规范条文</a:t>
            </a:r>
            <a:r>
              <a:rPr lang="en-US" altLang="zh-CN" sz="2400" b="1" dirty="0" smtClean="0"/>
              <a:t>—— </a:t>
            </a:r>
            <a:r>
              <a:rPr lang="zh-CN" altLang="en-US" sz="2400" b="1" dirty="0" smtClean="0"/>
              <a:t>消费者权益保护法领域</a:t>
            </a:r>
            <a:endParaRPr lang="zh-CN" altLang="en-US" sz="2400" b="1" dirty="0"/>
          </a:p>
        </p:txBody>
      </p:sp>
      <p:sp>
        <p:nvSpPr>
          <p:cNvPr id="9" name="矩形 8"/>
          <p:cNvSpPr/>
          <p:nvPr/>
        </p:nvSpPr>
        <p:spPr>
          <a:xfrm>
            <a:off x="287694" y="1046225"/>
            <a:ext cx="11543522" cy="1044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7694" y="590652"/>
            <a:ext cx="328126" cy="3146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p:cNvSpPr>
            <a:spLocks noGrp="1"/>
          </p:cNvSpPr>
          <p:nvPr>
            <p:ph idx="1"/>
          </p:nvPr>
        </p:nvSpPr>
        <p:spPr>
          <a:xfrm>
            <a:off x="287694" y="1448627"/>
            <a:ext cx="11543522" cy="4907723"/>
          </a:xfrm>
        </p:spPr>
        <p:txBody>
          <a:bodyPr>
            <a:noAutofit/>
          </a:bodyPr>
          <a:lstStyle/>
          <a:p>
            <a:pPr marL="0" indent="0">
              <a:buNone/>
            </a:pPr>
            <a:r>
              <a:rPr lang="en-US" altLang="zh-CN" sz="2000" b="1" dirty="0"/>
              <a:t>《</a:t>
            </a:r>
            <a:r>
              <a:rPr lang="zh-CN" altLang="en-US" sz="2000" b="1" dirty="0"/>
              <a:t>消费者权益保护法</a:t>
            </a:r>
            <a:r>
              <a:rPr lang="en-US" altLang="zh-CN" sz="2000" b="1" dirty="0"/>
              <a:t>》</a:t>
            </a:r>
            <a:r>
              <a:rPr lang="zh-CN" altLang="en-US" sz="2000" b="1" dirty="0"/>
              <a:t>（</a:t>
            </a:r>
            <a:r>
              <a:rPr lang="en-US" altLang="zh-CN" sz="2000" b="1" dirty="0"/>
              <a:t>2014</a:t>
            </a:r>
            <a:r>
              <a:rPr lang="zh-CN" altLang="en-US" sz="2000" b="1" dirty="0" smtClean="0"/>
              <a:t>）</a:t>
            </a:r>
            <a:endParaRPr lang="en-US" altLang="zh-CN" sz="2000" b="1" dirty="0" smtClean="0"/>
          </a:p>
          <a:p>
            <a:pPr marL="0" indent="0">
              <a:buNone/>
            </a:pPr>
            <a:r>
              <a:rPr lang="zh-CN" altLang="en-US" sz="2000" dirty="0" smtClean="0"/>
              <a:t>第</a:t>
            </a:r>
            <a:r>
              <a:rPr lang="en-US" altLang="zh-CN" sz="2000" dirty="0" smtClean="0"/>
              <a:t>29</a:t>
            </a:r>
            <a:r>
              <a:rPr lang="zh-CN" altLang="en-US" sz="2000" dirty="0"/>
              <a:t>条 </a:t>
            </a:r>
            <a:r>
              <a:rPr lang="zh-CN" altLang="en-US" sz="2000" dirty="0" smtClean="0"/>
              <a:t> 经营者</a:t>
            </a:r>
            <a:r>
              <a:rPr lang="zh-CN" altLang="en-US" sz="2000" dirty="0"/>
              <a:t>收集、使用消费者个人信息，应当遵循合法、正当、必要的原则，明示收集、使用信息的</a:t>
            </a:r>
            <a:r>
              <a:rPr lang="zh-CN" altLang="en-US" sz="2000" dirty="0">
                <a:solidFill>
                  <a:srgbClr val="0070C0"/>
                </a:solidFill>
              </a:rPr>
              <a:t>目的、方式和范围</a:t>
            </a:r>
            <a:r>
              <a:rPr lang="zh-CN" altLang="en-US" sz="2000" dirty="0"/>
              <a:t>，并</a:t>
            </a:r>
            <a:r>
              <a:rPr lang="zh-CN" altLang="en-US" sz="2000" dirty="0">
                <a:solidFill>
                  <a:srgbClr val="FF0000"/>
                </a:solidFill>
              </a:rPr>
              <a:t>经消费者同意</a:t>
            </a:r>
            <a:r>
              <a:rPr lang="zh-CN" altLang="en-US" sz="2000" dirty="0"/>
              <a:t>。经营者收集、使用消费者个人信息，应当公开其收集、使用规则，不得违反法律、法规的规定和双方的约定收集、使用信息</a:t>
            </a:r>
            <a:r>
              <a:rPr lang="zh-CN" altLang="en-US" sz="2000" dirty="0" smtClean="0"/>
              <a:t>。</a:t>
            </a:r>
            <a:r>
              <a:rPr lang="en-US" altLang="zh-CN" sz="2000" dirty="0" smtClean="0"/>
              <a:t>……</a:t>
            </a:r>
            <a:endParaRPr lang="zh-CN" altLang="en-US" sz="2000" dirty="0"/>
          </a:p>
          <a:p>
            <a:pPr marL="0" indent="0">
              <a:buNone/>
            </a:pPr>
            <a:r>
              <a:rPr lang="zh-CN" altLang="en-US" sz="2000" dirty="0"/>
              <a:t>经营者</a:t>
            </a:r>
            <a:r>
              <a:rPr lang="zh-CN" altLang="en-US" sz="2000" dirty="0">
                <a:solidFill>
                  <a:srgbClr val="FF0000"/>
                </a:solidFill>
              </a:rPr>
              <a:t>未经消费者同意</a:t>
            </a:r>
            <a:r>
              <a:rPr lang="zh-CN" altLang="en-US" sz="2000" dirty="0"/>
              <a:t>或者请求，或者消费者明确表示拒绝的，不得向其发送商业性</a:t>
            </a:r>
            <a:r>
              <a:rPr lang="zh-CN" altLang="en-US" sz="2000" dirty="0" smtClean="0"/>
              <a:t>信息</a:t>
            </a:r>
            <a:endParaRPr lang="en-US" altLang="zh-CN" sz="2000" dirty="0" smtClean="0"/>
          </a:p>
          <a:p>
            <a:pPr marL="0" indent="0" algn="ctr">
              <a:buNone/>
            </a:pPr>
            <a:r>
              <a:rPr lang="en-US" altLang="zh-CN" sz="2000" i="1" dirty="0">
                <a:solidFill>
                  <a:srgbClr val="002060"/>
                </a:solidFill>
              </a:rPr>
              <a:t> ——</a:t>
            </a:r>
            <a:r>
              <a:rPr lang="zh-CN" altLang="en-US" sz="2000" i="1" dirty="0">
                <a:solidFill>
                  <a:srgbClr val="002060"/>
                </a:solidFill>
              </a:rPr>
              <a:t>落实知情同意原则的最重要的部门法（法律）</a:t>
            </a:r>
            <a:r>
              <a:rPr lang="zh-CN" altLang="en-US" sz="2000" i="1" dirty="0" smtClean="0">
                <a:solidFill>
                  <a:srgbClr val="002060"/>
                </a:solidFill>
              </a:rPr>
              <a:t>尝试</a:t>
            </a:r>
            <a:endParaRPr lang="en-US" altLang="zh-CN" sz="2000" i="1" dirty="0">
              <a:solidFill>
                <a:srgbClr val="002060"/>
              </a:solidFill>
            </a:endParaRPr>
          </a:p>
          <a:p>
            <a:pPr marL="0" indent="0" algn="ctr">
              <a:buNone/>
            </a:pPr>
            <a:r>
              <a:rPr lang="en-US" altLang="zh-CN" sz="2000" i="1" dirty="0">
                <a:solidFill>
                  <a:srgbClr val="002060"/>
                </a:solidFill>
              </a:rPr>
              <a:t>        </a:t>
            </a:r>
            <a:r>
              <a:rPr lang="zh-CN" altLang="en-US" sz="2000" i="1" dirty="0">
                <a:solidFill>
                  <a:srgbClr val="002060"/>
                </a:solidFill>
              </a:rPr>
              <a:t>现实有效</a:t>
            </a:r>
            <a:r>
              <a:rPr lang="zh-CN" altLang="en-US" sz="2000" i="1" dirty="0" smtClean="0">
                <a:solidFill>
                  <a:srgbClr val="002060"/>
                </a:solidFill>
              </a:rPr>
              <a:t>的用户行</a:t>
            </a:r>
            <a:r>
              <a:rPr lang="zh-CN" altLang="en-US" sz="2000" i="1" dirty="0">
                <a:solidFill>
                  <a:srgbClr val="002060"/>
                </a:solidFill>
              </a:rPr>
              <a:t>权之</a:t>
            </a:r>
            <a:r>
              <a:rPr lang="zh-CN" altLang="en-US" sz="2000" b="1" i="1" dirty="0">
                <a:solidFill>
                  <a:srgbClr val="002060"/>
                </a:solidFill>
              </a:rPr>
              <a:t>请求权基础</a:t>
            </a:r>
          </a:p>
          <a:p>
            <a:pPr marL="0" indent="0">
              <a:buNone/>
            </a:pPr>
            <a:endParaRPr lang="en-US" altLang="zh-CN" sz="2000" i="1" dirty="0" smtClean="0">
              <a:solidFill>
                <a:srgbClr val="002060"/>
              </a:solidFill>
            </a:endParaRPr>
          </a:p>
          <a:p>
            <a:pPr marL="0" indent="0">
              <a:buNone/>
            </a:pPr>
            <a:r>
              <a:rPr lang="en-US" altLang="zh-CN" sz="2000" b="1" dirty="0" smtClean="0"/>
              <a:t>《</a:t>
            </a:r>
            <a:r>
              <a:rPr lang="zh-CN" altLang="en-US" sz="2000" b="1" dirty="0" smtClean="0"/>
              <a:t>中国人民银行</a:t>
            </a:r>
            <a:r>
              <a:rPr lang="zh-CN" altLang="en-US" sz="2000" b="1" dirty="0"/>
              <a:t>金融消费者权益保护实施</a:t>
            </a:r>
            <a:r>
              <a:rPr lang="zh-CN" altLang="en-US" sz="2000" b="1" dirty="0" smtClean="0"/>
              <a:t>办法</a:t>
            </a:r>
            <a:r>
              <a:rPr lang="en-US" altLang="zh-CN" sz="2000" b="1" dirty="0" smtClean="0"/>
              <a:t>》</a:t>
            </a:r>
            <a:r>
              <a:rPr lang="zh-CN" altLang="en-US" sz="2000" b="1" dirty="0"/>
              <a:t>（</a:t>
            </a:r>
            <a:r>
              <a:rPr lang="en-US" altLang="zh-CN" sz="2000" b="1" dirty="0"/>
              <a:t>2016</a:t>
            </a:r>
            <a:r>
              <a:rPr lang="zh-CN" altLang="en-US" sz="2000" b="1" dirty="0"/>
              <a:t>）</a:t>
            </a:r>
            <a:endParaRPr lang="en-US" altLang="zh-CN" sz="2000" b="1" dirty="0" smtClean="0"/>
          </a:p>
          <a:p>
            <a:pPr marL="0" indent="0">
              <a:buNone/>
            </a:pPr>
            <a:r>
              <a:rPr lang="zh-CN" altLang="en-US" sz="2000" b="1" dirty="0" smtClean="0"/>
              <a:t>第</a:t>
            </a:r>
            <a:r>
              <a:rPr lang="en-US" altLang="zh-CN" sz="2000" b="1" dirty="0" smtClean="0"/>
              <a:t>30</a:t>
            </a:r>
            <a:r>
              <a:rPr lang="zh-CN" altLang="en-US" sz="2000" b="1" dirty="0"/>
              <a:t>条 </a:t>
            </a:r>
            <a:r>
              <a:rPr lang="zh-CN" altLang="en-US" sz="2000" dirty="0"/>
              <a:t>金融机构通过格式条款取得个人金融信息书面使用</a:t>
            </a:r>
            <a:r>
              <a:rPr lang="zh-CN" altLang="en-US" sz="2000" dirty="0">
                <a:solidFill>
                  <a:srgbClr val="C00000"/>
                </a:solidFill>
              </a:rPr>
              <a:t>授权或者同意</a:t>
            </a:r>
            <a:r>
              <a:rPr lang="zh-CN" altLang="en-US" sz="2000" dirty="0"/>
              <a:t>的，应当在条款中</a:t>
            </a:r>
            <a:r>
              <a:rPr lang="zh-CN" altLang="en-US" sz="2000" dirty="0">
                <a:solidFill>
                  <a:srgbClr val="0070C0"/>
                </a:solidFill>
              </a:rPr>
              <a:t>明确</a:t>
            </a:r>
            <a:r>
              <a:rPr lang="zh-CN" altLang="en-US" sz="2000" dirty="0"/>
              <a:t>该授权或者同意所适用的向他人</a:t>
            </a:r>
            <a:r>
              <a:rPr lang="zh-CN" altLang="en-US" sz="2000" dirty="0">
                <a:solidFill>
                  <a:srgbClr val="0070C0"/>
                </a:solidFill>
              </a:rPr>
              <a:t>提供个人金融信息的范围和具体情形</a:t>
            </a:r>
            <a:r>
              <a:rPr lang="zh-CN" altLang="en-US" sz="2000" dirty="0"/>
              <a:t>，应当在协议的</a:t>
            </a:r>
            <a:r>
              <a:rPr lang="zh-CN" altLang="en-US" sz="2000" dirty="0">
                <a:solidFill>
                  <a:srgbClr val="0070C0"/>
                </a:solidFill>
              </a:rPr>
              <a:t>醒目位置</a:t>
            </a:r>
            <a:r>
              <a:rPr lang="zh-CN" altLang="en-US" sz="2000" dirty="0"/>
              <a:t>使用</a:t>
            </a:r>
            <a:r>
              <a:rPr lang="zh-CN" altLang="en-US" sz="2000" dirty="0">
                <a:solidFill>
                  <a:srgbClr val="0070C0"/>
                </a:solidFill>
              </a:rPr>
              <a:t>通俗易懂</a:t>
            </a:r>
            <a:r>
              <a:rPr lang="zh-CN" altLang="en-US" sz="2000" dirty="0"/>
              <a:t>的语言明确向金融消费者提示该授权或者同意的</a:t>
            </a:r>
            <a:r>
              <a:rPr lang="zh-CN" altLang="en-US" sz="2000" dirty="0">
                <a:solidFill>
                  <a:srgbClr val="0070C0"/>
                </a:solidFill>
              </a:rPr>
              <a:t>可能后果</a:t>
            </a:r>
            <a:r>
              <a:rPr lang="zh-CN" altLang="en-US" sz="2000" dirty="0"/>
              <a:t>。</a:t>
            </a:r>
          </a:p>
          <a:p>
            <a:pPr marL="0" indent="0">
              <a:buNone/>
            </a:pPr>
            <a:r>
              <a:rPr lang="zh-CN" altLang="en-US" sz="2000" dirty="0"/>
              <a:t>金融机构</a:t>
            </a:r>
            <a:r>
              <a:rPr lang="zh-CN" altLang="en-US" sz="2000" dirty="0">
                <a:solidFill>
                  <a:srgbClr val="0070C0"/>
                </a:solidFill>
              </a:rPr>
              <a:t>不得</a:t>
            </a:r>
            <a:r>
              <a:rPr lang="zh-CN" altLang="en-US" sz="2000" dirty="0"/>
              <a:t>以</a:t>
            </a:r>
            <a:r>
              <a:rPr lang="zh-CN" altLang="en-US" sz="2000" dirty="0">
                <a:solidFill>
                  <a:srgbClr val="0070C0"/>
                </a:solidFill>
              </a:rPr>
              <a:t>概括授权</a:t>
            </a:r>
            <a:r>
              <a:rPr lang="zh-CN" altLang="en-US" sz="2000" dirty="0"/>
              <a:t>的方式，索取与金融产品和服务无关的个人金融信息使用授权或者同意。</a:t>
            </a:r>
          </a:p>
          <a:p>
            <a:pPr marL="0" indent="0">
              <a:buNone/>
            </a:pPr>
            <a:endParaRPr lang="en-US" altLang="zh-CN" sz="2000" dirty="0" smtClean="0"/>
          </a:p>
          <a:p>
            <a:pPr marL="0" indent="0">
              <a:buNone/>
            </a:pPr>
            <a:endParaRPr lang="zh-CN" altLang="en-US" sz="2400" dirty="0"/>
          </a:p>
          <a:p>
            <a:pPr marL="0" indent="0">
              <a:buNone/>
            </a:pPr>
            <a:endParaRPr lang="zh-CN" altLang="en-US" sz="2400" dirty="0"/>
          </a:p>
          <a:p>
            <a:endParaRPr lang="zh-CN" altLang="en-US" sz="2400" dirty="0"/>
          </a:p>
        </p:txBody>
      </p:sp>
      <p:sp>
        <p:nvSpPr>
          <p:cNvPr id="3" name="日期占位符 2"/>
          <p:cNvSpPr>
            <a:spLocks noGrp="1"/>
          </p:cNvSpPr>
          <p:nvPr>
            <p:ph type="dt" sz="half" idx="10"/>
          </p:nvPr>
        </p:nvSpPr>
        <p:spPr>
          <a:xfrm>
            <a:off x="838200" y="6356350"/>
            <a:ext cx="2743200" cy="365125"/>
          </a:xfrm>
        </p:spPr>
        <p:txBody>
          <a:bodyPr/>
          <a:lstStyle/>
          <a:p>
            <a:r>
              <a:rPr lang="en-US" altLang="zh-CN" smtClean="0"/>
              <a:t>2019/12</a:t>
            </a:r>
            <a:endParaRPr lang="zh-CN" altLang="en-US"/>
          </a:p>
        </p:txBody>
      </p:sp>
      <p:sp>
        <p:nvSpPr>
          <p:cNvPr id="4" name="页脚占位符 3"/>
          <p:cNvSpPr>
            <a:spLocks noGrp="1"/>
          </p:cNvSpPr>
          <p:nvPr>
            <p:ph type="ftr" sz="quarter" idx="11"/>
          </p:nvPr>
        </p:nvSpPr>
        <p:spPr>
          <a:xfrm>
            <a:off x="4038600" y="6356350"/>
            <a:ext cx="4114800" cy="365125"/>
          </a:xfrm>
        </p:spPr>
        <p:txBody>
          <a:bodyPr/>
          <a:lstStyle/>
          <a:p>
            <a:r>
              <a:rPr lang="zh-CN" altLang="en-US" smtClean="0"/>
              <a:t>版权所有    仅供学术交流   个人观点 不代表所在单位立场</a:t>
            </a:r>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ECDE45-EEA8-4672-AA6E-D28594B2B953}" type="slidenum">
              <a:rPr lang="zh-CN" altLang="en-US" smtClean="0"/>
              <a:t>9</a:t>
            </a:fld>
            <a:endParaRPr lang="zh-CN"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1"/>
</p:tagLst>
</file>

<file path=ppt/tags/tag10.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SubTitle"/>
  <p:tag name="MH_ORDER" val="2"/>
</p:tagLst>
</file>

<file path=ppt/tags/tag11.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SubTitle"/>
  <p:tag name="MH_ORDER" val="3"/>
</p:tagLst>
</file>

<file path=ppt/tags/tag12.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SubTitle"/>
  <p:tag name="MH_ORDER" val="4"/>
</p:tagLst>
</file>

<file path=ppt/tags/tag13.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Text"/>
  <p:tag name="MH_ORDER" val="1"/>
</p:tagLst>
</file>

<file path=ppt/tags/tag14.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Text"/>
  <p:tag name="MH_ORDER" val="2"/>
</p:tagLst>
</file>

<file path=ppt/tags/tag15.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Text"/>
  <p:tag name="MH_ORDER" val="3"/>
</p:tagLst>
</file>

<file path=ppt/tags/tag16.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Text"/>
  <p:tag name="MH_ORDER" val="4"/>
</p:tagLst>
</file>

<file path=ppt/tags/tag2.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2"/>
</p:tagLst>
</file>

<file path=ppt/tags/tag3.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3"/>
</p:tagLst>
</file>

<file path=ppt/tags/tag4.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4"/>
</p:tagLst>
</file>

<file path=ppt/tags/tag5.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5"/>
</p:tagLst>
</file>

<file path=ppt/tags/tag6.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6"/>
</p:tagLst>
</file>

<file path=ppt/tags/tag7.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7"/>
</p:tagLst>
</file>

<file path=ppt/tags/tag8.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Other"/>
  <p:tag name="MH_ORDER" val="8"/>
</p:tagLst>
</file>

<file path=ppt/tags/tag9.xml><?xml version="1.0" encoding="utf-8"?>
<p:tagLst xmlns:a="http://schemas.openxmlformats.org/drawingml/2006/main" xmlns:r="http://schemas.openxmlformats.org/officeDocument/2006/relationships" xmlns:p="http://schemas.openxmlformats.org/presentationml/2006/main">
  <p:tag name="MH" val="20181120171800"/>
  <p:tag name="MH_LIBRARY" val="GRAPHIC"/>
  <p:tag name="MH_TYPE" val="SubTitle"/>
  <p:tag name="MH_ORDER"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7479</TotalTime>
  <Words>4226</Words>
  <Application>Microsoft Office PowerPoint</Application>
  <PresentationFormat>宽屏</PresentationFormat>
  <Paragraphs>331</Paragraphs>
  <Slides>30</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等线</vt:lpstr>
      <vt:lpstr>等线 Light</vt:lpstr>
      <vt:lpstr>黑体</vt:lpstr>
      <vt:lpstr>宋体</vt:lpstr>
      <vt:lpstr>Arial</vt:lpstr>
      <vt:lpstr>Calibri</vt:lpstr>
      <vt:lpstr>Times New Roman</vt:lpstr>
      <vt:lpstr>Wingdings</vt:lpstr>
      <vt:lpstr>Office 主题​​</vt:lpstr>
      <vt:lpstr>PowerPoint 演示文稿</vt:lpstr>
      <vt:lpstr>“知情同意”原则概述</vt:lpstr>
      <vt:lpstr>   目录</vt:lpstr>
      <vt:lpstr>PowerPoint 演示文稿</vt:lpstr>
      <vt:lpstr>“知情同意”原则的规范条文—— 《全国人民代表大会常务委员会关于加强网络信息保护的决定》（2012）</vt:lpstr>
      <vt:lpstr>   “知情同意”原则的规范条文——《征信业管理条例》（2013）</vt:lpstr>
      <vt:lpstr>   “知情同意”原则的规范条文——《电信和互联网用户个人信息保护规定》（2013）</vt:lpstr>
      <vt:lpstr>   “知情同意”原则的规范条文——《广告法》（2015）</vt:lpstr>
      <vt:lpstr>   “知情同意”原则的规范条文—— 消费者权益保护法领域</vt:lpstr>
      <vt:lpstr>   “知情同意”原则的规范条文——《网络安全法》（2017）</vt:lpstr>
      <vt:lpstr>   “知情同意”原则的规范条文 ——两高《关于办理侵犯公民个人信息刑事案件适用法律若干问题的解释》（2017）</vt:lpstr>
      <vt:lpstr>   “知情同意”原则的规范条文——《电子商务法》（201901）</vt:lpstr>
      <vt:lpstr>   “知情同意”原则的规范条文——《数据安全管理办法（征求意见稿）》（201905）</vt:lpstr>
      <vt:lpstr>   “知情同意”原则的规范条文——《儿童个人信息网络保护规定》（201910）</vt:lpstr>
      <vt:lpstr>“知情同意”原则的规范条文——  GB/T 35273《个人信息安全规范》（201805生效；征求意见稿 201910）</vt:lpstr>
      <vt:lpstr>“知情同意”原则的规范条文——  GB/T 35273《个人信息安全规范》（201805生效；征求意见稿 201910）</vt:lpstr>
      <vt:lpstr>PowerPoint 演示文稿</vt:lpstr>
      <vt:lpstr>总结“知情同意”原则两大核心维度——</vt:lpstr>
      <vt:lpstr>PowerPoint 演示文稿</vt:lpstr>
      <vt:lpstr>PowerPoint 演示文稿</vt:lpstr>
      <vt:lpstr>PowerPoint 演示文稿</vt:lpstr>
      <vt:lpstr>“知情同意”的常见适用场景</vt:lpstr>
      <vt:lpstr>“知情同意”的常见适用场景</vt:lpstr>
      <vt:lpstr>“知情同意”的常见适用场景</vt:lpstr>
      <vt:lpstr>“知情同意”的常见适用场景</vt:lpstr>
      <vt:lpstr>PowerPoint 演示文稿</vt:lpstr>
      <vt:lpstr>问题和思考：“知情同意”原则这么“刚”，有例外吗？</vt:lpstr>
      <vt:lpstr>问题和思考：如何兼顾用户体验？</vt:lpstr>
      <vt:lpstr>“知情同意”原则：合规箴言</vt:lpstr>
      <vt:lpstr>PowerPoint 演示文稿</vt:lpstr>
    </vt:vector>
  </TitlesOfParts>
  <Company>PerfectWorld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IP-ZHQ</dc:creator>
  <cp:lastModifiedBy>IP-Legal</cp:lastModifiedBy>
  <cp:revision>179</cp:revision>
  <dcterms:created xsi:type="dcterms:W3CDTF">2019-12-03T02:19:09Z</dcterms:created>
  <dcterms:modified xsi:type="dcterms:W3CDTF">2019-12-15T08:40:03Z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2052-1.7.0.2619</vt:lpwstr>
  </property>
</Properties>
</file>